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3299" r:id="rId3"/>
    <p:sldId id="3300" r:id="rId4"/>
    <p:sldId id="3301" r:id="rId5"/>
    <p:sldId id="3302" r:id="rId6"/>
    <p:sldId id="3303" r:id="rId7"/>
    <p:sldId id="3304" r:id="rId8"/>
    <p:sldId id="3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Marsh" userId="012184b6-1e86-41df-a474-ca95dfbff503" providerId="ADAL" clId="{A436B8DC-5120-4DFC-87EA-4180DC9640DC}"/>
    <pc:docChg chg="delSld">
      <pc:chgData name="Stephen Marsh" userId="012184b6-1e86-41df-a474-ca95dfbff503" providerId="ADAL" clId="{A436B8DC-5120-4DFC-87EA-4180DC9640DC}" dt="2021-10-11T11:15:48.422" v="0" actId="47"/>
      <pc:docMkLst>
        <pc:docMk/>
      </pc:docMkLst>
      <pc:sldChg chg="del">
        <pc:chgData name="Stephen Marsh" userId="012184b6-1e86-41df-a474-ca95dfbff503" providerId="ADAL" clId="{A436B8DC-5120-4DFC-87EA-4180DC9640DC}" dt="2021-10-11T11:15:48.422" v="0" actId="47"/>
        <pc:sldMkLst>
          <pc:docMk/>
          <pc:sldMk cId="569239801" sldId="3305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3FAB2-1480-442A-A61F-1828F46EC298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452A77-215C-409B-B6B6-15C4242EB619}">
      <dgm:prSet/>
      <dgm:spPr/>
      <dgm:t>
        <a:bodyPr/>
        <a:lstStyle/>
        <a:p>
          <a:r>
            <a:rPr lang="en-US">
              <a:latin typeface="Microsoft New Tai Lue" panose="020B0502040204020203" pitchFamily="34" charset="0"/>
              <a:cs typeface="Microsoft New Tai Lue" panose="020B0502040204020203" pitchFamily="34" charset="0"/>
            </a:rPr>
            <a:t>Discussion points</a:t>
          </a:r>
        </a:p>
      </dgm:t>
    </dgm:pt>
    <dgm:pt modelId="{8E24EADE-87E6-4A04-9F1B-1E0499CDD7A8}" type="parTrans" cxnId="{A127EBB6-3D47-4C59-B658-6DB693D2BA40}">
      <dgm:prSet/>
      <dgm:spPr/>
      <dgm:t>
        <a:bodyPr/>
        <a:lstStyle/>
        <a:p>
          <a:endParaRPr lang="en-US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690DF9D-C873-4C03-8BA1-650C7EDB9E2F}" type="sibTrans" cxnId="{A127EBB6-3D47-4C59-B658-6DB693D2BA40}">
      <dgm:prSet/>
      <dgm:spPr/>
      <dgm:t>
        <a:bodyPr/>
        <a:lstStyle/>
        <a:p>
          <a:endParaRPr lang="en-US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906B07C-238A-4007-B838-ED7CEAFBB51F}">
      <dgm:prSet custT="1"/>
      <dgm:spPr/>
      <dgm:t>
        <a:bodyPr/>
        <a:lstStyle/>
        <a:p>
          <a:r>
            <a:rPr lang="en-US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Programme update</a:t>
          </a:r>
        </a:p>
      </dgm:t>
    </dgm:pt>
    <dgm:pt modelId="{6DF91FC9-3E9E-4FA0-BA97-3ADE6ED20F5A}" type="sibTrans" cxnId="{A1AA4FF0-64A3-439A-9B4B-7B4C164D2112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1580885-0587-44E2-B21E-7040D70EABEA}" type="parTrans" cxnId="{A1AA4FF0-64A3-439A-9B4B-7B4C164D2112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193A8EE-DAFB-42AB-A925-FFB112C94227}">
      <dgm:prSet custT="1"/>
      <dgm:spPr/>
      <dgm:t>
        <a:bodyPr/>
        <a:lstStyle/>
        <a:p>
          <a:r>
            <a:rPr lang="en-US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Purpose and vision</a:t>
          </a:r>
        </a:p>
      </dgm:t>
    </dgm:pt>
    <dgm:pt modelId="{189FE029-4687-46A0-BAB7-A472240A7584}" type="sibTrans" cxnId="{AA3E06B1-D0A5-41B3-801D-A19E00DD3F9F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2154EFF-2D23-488A-9BD2-3D745A0C71E7}" type="parTrans" cxnId="{AA3E06B1-D0A5-41B3-801D-A19E00DD3F9F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AC8A0D2-808A-4311-A68D-74109ED69E54}">
      <dgm:prSet custT="1"/>
      <dgm:spPr/>
      <dgm:t>
        <a:bodyPr/>
        <a:lstStyle/>
        <a:p>
          <a:r>
            <a:rPr lang="en-US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Introduction to single unitary</a:t>
          </a:r>
        </a:p>
      </dgm:t>
    </dgm:pt>
    <dgm:pt modelId="{E85C9575-EA05-4CBD-8EB2-F78AE8116279}" type="sibTrans" cxnId="{0892C48C-F1CB-47E5-90B0-ADDC17210624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088C3C9-D891-4C7F-9270-8A2C0A361290}" type="parTrans" cxnId="{0892C48C-F1CB-47E5-90B0-ADDC17210624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C658C99-3431-4400-9DFE-22F36C70128A}">
      <dgm:prSet custT="1"/>
      <dgm:spPr/>
      <dgm:t>
        <a:bodyPr/>
        <a:lstStyle/>
        <a:p>
          <a:r>
            <a:rPr lang="en-US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Scope</a:t>
          </a:r>
        </a:p>
      </dgm:t>
    </dgm:pt>
    <dgm:pt modelId="{8F4CDFA4-DD4E-4D2F-B5BE-14937A7CE3CA}" type="sibTrans" cxnId="{7F8F8829-8401-46FD-8FF0-97C6B3A7286B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644B954-DD94-4410-97BD-7C2FA8473D53}" type="parTrans" cxnId="{7F8F8829-8401-46FD-8FF0-97C6B3A7286B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E0245BC-F0C0-40C7-A43E-6ED390D054BB}">
      <dgm:prSet custT="1"/>
      <dgm:spPr/>
      <dgm:t>
        <a:bodyPr/>
        <a:lstStyle/>
        <a:p>
          <a:r>
            <a:rPr lang="en-US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Priorities – next 3 months</a:t>
          </a:r>
        </a:p>
      </dgm:t>
    </dgm:pt>
    <dgm:pt modelId="{42DB5AED-D82E-4050-97C9-583FA3BFAD2B}" type="sibTrans" cxnId="{DF0F3F0F-B925-4CBE-8A4F-216F56D55802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5EF3054-5D66-4585-8674-0ACAF553F81D}" type="parTrans" cxnId="{DF0F3F0F-B925-4CBE-8A4F-216F56D55802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AA62C22-D414-4F6F-9450-6E444174EF7A}">
      <dgm:prSet custT="1"/>
      <dgm:spPr/>
      <dgm:t>
        <a:bodyPr/>
        <a:lstStyle/>
        <a:p>
          <a:r>
            <a:rPr lang="en-US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Asset and service devolution</a:t>
          </a:r>
        </a:p>
      </dgm:t>
    </dgm:pt>
    <dgm:pt modelId="{CD2F899C-D66A-4D2E-9B25-C359F07FBCEF}" type="sibTrans" cxnId="{27F320EE-05A5-4272-B0D3-3F2076BBC28C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5F4F04E-EF82-434E-B616-ED2E400AE095}" type="parTrans" cxnId="{27F320EE-05A5-4272-B0D3-3F2076BBC28C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7B33BFF-3050-4AEE-83BD-83D7DC87B0CE}" type="pres">
      <dgm:prSet presAssocID="{CEA3FAB2-1480-442A-A61F-1828F46EC298}" presName="linear" presStyleCnt="0">
        <dgm:presLayoutVars>
          <dgm:dir/>
          <dgm:animLvl val="lvl"/>
          <dgm:resizeHandles val="exact"/>
        </dgm:presLayoutVars>
      </dgm:prSet>
      <dgm:spPr/>
    </dgm:pt>
    <dgm:pt modelId="{87D706ED-0D46-46F7-B182-29FB3B43873C}" type="pres">
      <dgm:prSet presAssocID="{A4452A77-215C-409B-B6B6-15C4242EB619}" presName="parentLin" presStyleCnt="0"/>
      <dgm:spPr/>
    </dgm:pt>
    <dgm:pt modelId="{42336823-6375-4A7D-A40A-DE7BBD8B2C7E}" type="pres">
      <dgm:prSet presAssocID="{A4452A77-215C-409B-B6B6-15C4242EB619}" presName="parentLeftMargin" presStyleLbl="node1" presStyleIdx="0" presStyleCnt="1"/>
      <dgm:spPr/>
    </dgm:pt>
    <dgm:pt modelId="{2117364A-97EB-4F94-BA67-D63CC6FDA84A}" type="pres">
      <dgm:prSet presAssocID="{A4452A77-215C-409B-B6B6-15C4242EB619}" presName="parentText" presStyleLbl="node1" presStyleIdx="0" presStyleCnt="1" custScaleY="61232">
        <dgm:presLayoutVars>
          <dgm:chMax val="0"/>
          <dgm:bulletEnabled val="1"/>
        </dgm:presLayoutVars>
      </dgm:prSet>
      <dgm:spPr/>
    </dgm:pt>
    <dgm:pt modelId="{42F90846-1D35-45CF-B262-1BAAB35AE012}" type="pres">
      <dgm:prSet presAssocID="{A4452A77-215C-409B-B6B6-15C4242EB619}" presName="negativeSpace" presStyleCnt="0"/>
      <dgm:spPr/>
    </dgm:pt>
    <dgm:pt modelId="{913A3C2D-E556-4DBD-BEA9-F9CB900DB474}" type="pres">
      <dgm:prSet presAssocID="{A4452A77-215C-409B-B6B6-15C4242EB619}" presName="childText" presStyleLbl="conFgAcc1" presStyleIdx="0" presStyleCnt="1" custLinFactNeighborX="844" custLinFactNeighborY="35389">
        <dgm:presLayoutVars>
          <dgm:bulletEnabled val="1"/>
        </dgm:presLayoutVars>
      </dgm:prSet>
      <dgm:spPr/>
    </dgm:pt>
  </dgm:ptLst>
  <dgm:cxnLst>
    <dgm:cxn modelId="{50D23D05-AFC0-4082-991E-C37ADC7880E5}" type="presOf" srcId="{EC658C99-3431-4400-9DFE-22F36C70128A}" destId="{913A3C2D-E556-4DBD-BEA9-F9CB900DB474}" srcOrd="0" destOrd="3" presId="urn:microsoft.com/office/officeart/2005/8/layout/list1"/>
    <dgm:cxn modelId="{DF0F3F0F-B925-4CBE-8A4F-216F56D55802}" srcId="{E906B07C-238A-4007-B838-ED7CEAFBB51F}" destId="{7E0245BC-F0C0-40C7-A43E-6ED390D054BB}" srcOrd="3" destOrd="0" parTransId="{75EF3054-5D66-4585-8674-0ACAF553F81D}" sibTransId="{42DB5AED-D82E-4050-97C9-583FA3BFAD2B}"/>
    <dgm:cxn modelId="{7F8F8829-8401-46FD-8FF0-97C6B3A7286B}" srcId="{E906B07C-238A-4007-B838-ED7CEAFBB51F}" destId="{EC658C99-3431-4400-9DFE-22F36C70128A}" srcOrd="2" destOrd="0" parTransId="{D644B954-DD94-4410-97BD-7C2FA8473D53}" sibTransId="{8F4CDFA4-DD4E-4D2F-B5BE-14937A7CE3CA}"/>
    <dgm:cxn modelId="{4C457D32-89DB-4EFB-B15E-A2EBC72EEEF7}" type="presOf" srcId="{CEA3FAB2-1480-442A-A61F-1828F46EC298}" destId="{47B33BFF-3050-4AEE-83BD-83D7DC87B0CE}" srcOrd="0" destOrd="0" presId="urn:microsoft.com/office/officeart/2005/8/layout/list1"/>
    <dgm:cxn modelId="{B503FB3F-F5CA-4BFB-A2F8-A3DD07F21BDC}" type="presOf" srcId="{E906B07C-238A-4007-B838-ED7CEAFBB51F}" destId="{913A3C2D-E556-4DBD-BEA9-F9CB900DB474}" srcOrd="0" destOrd="0" presId="urn:microsoft.com/office/officeart/2005/8/layout/list1"/>
    <dgm:cxn modelId="{510DF56A-BFF1-4FED-B2BE-5B0161083596}" type="presOf" srcId="{AAC8A0D2-808A-4311-A68D-74109ED69E54}" destId="{913A3C2D-E556-4DBD-BEA9-F9CB900DB474}" srcOrd="0" destOrd="2" presId="urn:microsoft.com/office/officeart/2005/8/layout/list1"/>
    <dgm:cxn modelId="{6CDC4E82-7A4B-44DB-80BE-223FE74EEB72}" type="presOf" srcId="{0193A8EE-DAFB-42AB-A925-FFB112C94227}" destId="{913A3C2D-E556-4DBD-BEA9-F9CB900DB474}" srcOrd="0" destOrd="1" presId="urn:microsoft.com/office/officeart/2005/8/layout/list1"/>
    <dgm:cxn modelId="{0892C48C-F1CB-47E5-90B0-ADDC17210624}" srcId="{E906B07C-238A-4007-B838-ED7CEAFBB51F}" destId="{AAC8A0D2-808A-4311-A68D-74109ED69E54}" srcOrd="1" destOrd="0" parTransId="{9088C3C9-D891-4C7F-9270-8A2C0A361290}" sibTransId="{E85C9575-EA05-4CBD-8EB2-F78AE8116279}"/>
    <dgm:cxn modelId="{AA3E06B1-D0A5-41B3-801D-A19E00DD3F9F}" srcId="{E906B07C-238A-4007-B838-ED7CEAFBB51F}" destId="{0193A8EE-DAFB-42AB-A925-FFB112C94227}" srcOrd="0" destOrd="0" parTransId="{42154EFF-2D23-488A-9BD2-3D745A0C71E7}" sibTransId="{189FE029-4687-46A0-BAB7-A472240A7584}"/>
    <dgm:cxn modelId="{C40910B5-4E11-4721-A779-4777FA6FD6CE}" type="presOf" srcId="{A4452A77-215C-409B-B6B6-15C4242EB619}" destId="{42336823-6375-4A7D-A40A-DE7BBD8B2C7E}" srcOrd="0" destOrd="0" presId="urn:microsoft.com/office/officeart/2005/8/layout/list1"/>
    <dgm:cxn modelId="{A127EBB6-3D47-4C59-B658-6DB693D2BA40}" srcId="{CEA3FAB2-1480-442A-A61F-1828F46EC298}" destId="{A4452A77-215C-409B-B6B6-15C4242EB619}" srcOrd="0" destOrd="0" parTransId="{8E24EADE-87E6-4A04-9F1B-1E0499CDD7A8}" sibTransId="{A690DF9D-C873-4C03-8BA1-650C7EDB9E2F}"/>
    <dgm:cxn modelId="{082910E4-A340-494F-B6F3-243F9B9F8B6C}" type="presOf" srcId="{7E0245BC-F0C0-40C7-A43E-6ED390D054BB}" destId="{913A3C2D-E556-4DBD-BEA9-F9CB900DB474}" srcOrd="0" destOrd="4" presId="urn:microsoft.com/office/officeart/2005/8/layout/list1"/>
    <dgm:cxn modelId="{458BC2E8-184C-41AF-A5B3-47B358363481}" type="presOf" srcId="{A4452A77-215C-409B-B6B6-15C4242EB619}" destId="{2117364A-97EB-4F94-BA67-D63CC6FDA84A}" srcOrd="1" destOrd="0" presId="urn:microsoft.com/office/officeart/2005/8/layout/list1"/>
    <dgm:cxn modelId="{50A8F0ED-4660-4B6C-8C57-C84173B8C16F}" type="presOf" srcId="{8AA62C22-D414-4F6F-9450-6E444174EF7A}" destId="{913A3C2D-E556-4DBD-BEA9-F9CB900DB474}" srcOrd="0" destOrd="5" presId="urn:microsoft.com/office/officeart/2005/8/layout/list1"/>
    <dgm:cxn modelId="{27F320EE-05A5-4272-B0D3-3F2076BBC28C}" srcId="{A4452A77-215C-409B-B6B6-15C4242EB619}" destId="{8AA62C22-D414-4F6F-9450-6E444174EF7A}" srcOrd="1" destOrd="0" parTransId="{65F4F04E-EF82-434E-B616-ED2E400AE095}" sibTransId="{CD2F899C-D66A-4D2E-9B25-C359F07FBCEF}"/>
    <dgm:cxn modelId="{A1AA4FF0-64A3-439A-9B4B-7B4C164D2112}" srcId="{A4452A77-215C-409B-B6B6-15C4242EB619}" destId="{E906B07C-238A-4007-B838-ED7CEAFBB51F}" srcOrd="0" destOrd="0" parTransId="{81580885-0587-44E2-B21E-7040D70EABEA}" sibTransId="{6DF91FC9-3E9E-4FA0-BA97-3ADE6ED20F5A}"/>
    <dgm:cxn modelId="{54326898-D43E-4BAF-B1AF-F769250B0B7D}" type="presParOf" srcId="{47B33BFF-3050-4AEE-83BD-83D7DC87B0CE}" destId="{87D706ED-0D46-46F7-B182-29FB3B43873C}" srcOrd="0" destOrd="0" presId="urn:microsoft.com/office/officeart/2005/8/layout/list1"/>
    <dgm:cxn modelId="{E53016DB-6CBA-4582-BC2B-A033F447094F}" type="presParOf" srcId="{87D706ED-0D46-46F7-B182-29FB3B43873C}" destId="{42336823-6375-4A7D-A40A-DE7BBD8B2C7E}" srcOrd="0" destOrd="0" presId="urn:microsoft.com/office/officeart/2005/8/layout/list1"/>
    <dgm:cxn modelId="{6EA78C48-B264-4968-9B73-0C3F42BEB58D}" type="presParOf" srcId="{87D706ED-0D46-46F7-B182-29FB3B43873C}" destId="{2117364A-97EB-4F94-BA67-D63CC6FDA84A}" srcOrd="1" destOrd="0" presId="urn:microsoft.com/office/officeart/2005/8/layout/list1"/>
    <dgm:cxn modelId="{B449A989-40A8-47F2-A03D-C91643D68A95}" type="presParOf" srcId="{47B33BFF-3050-4AEE-83BD-83D7DC87B0CE}" destId="{42F90846-1D35-45CF-B262-1BAAB35AE012}" srcOrd="1" destOrd="0" presId="urn:microsoft.com/office/officeart/2005/8/layout/list1"/>
    <dgm:cxn modelId="{4EF768DE-082D-4D4B-9D4F-AE75F9810CAB}" type="presParOf" srcId="{47B33BFF-3050-4AEE-83BD-83D7DC87B0CE}" destId="{913A3C2D-E556-4DBD-BEA9-F9CB900DB4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90460B-B273-45FA-B43D-17A0873BAD3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D6FA6-9C97-41E6-9B1D-929780DD7A00}">
      <dgm:prSet phldrT="[Text]"/>
      <dgm:spPr/>
      <dgm:t>
        <a:bodyPr/>
        <a:lstStyle/>
        <a:p>
          <a:pPr>
            <a:buNone/>
          </a:pPr>
          <a:r>
            <a:rPr lang="en-GB">
              <a:latin typeface="Microsoft New Tai Lue"/>
              <a:cs typeface="Microsoft New Tai Lue"/>
            </a:rPr>
            <a:t>A single council for Somerset that is ambitious for our county and is:</a:t>
          </a:r>
        </a:p>
      </dgm:t>
    </dgm:pt>
    <dgm:pt modelId="{3DA1E6A8-0ED6-4745-B0AC-CE2A92F93660}" type="parTrans" cxnId="{DC30C3CD-BF3B-4E81-908C-F1D5983C5D39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422A90B-2499-40D1-8841-47AB70B04E26}" type="sibTrans" cxnId="{DC30C3CD-BF3B-4E81-908C-F1D5983C5D39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292A9A2-58A1-43A9-AB05-FD646C35018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Microsoft New Tai Lue"/>
              <a:ea typeface="Microsoft GothicNeo"/>
              <a:cs typeface="Microsoft New Tai Lue"/>
            </a:rPr>
            <a:t>Collaborative and works in partnership</a:t>
          </a:r>
          <a:endParaRPr lang="en-GB">
            <a:latin typeface="Microsoft New Tai Lue"/>
            <a:cs typeface="Microsoft New Tai Lue"/>
          </a:endParaRPr>
        </a:p>
      </dgm:t>
    </dgm:pt>
    <dgm:pt modelId="{507949AA-7EF8-4C38-9C5B-4129D2EB0BF3}" type="parTrans" cxnId="{4F30373C-5DA9-41BC-9D6B-3FD5A004F219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D6AC22D-D61B-48B4-A9CA-E0741765DE9F}" type="sibTrans" cxnId="{4F30373C-5DA9-41BC-9D6B-3FD5A004F219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118967F-7539-4C34-91AB-C4D18D187DC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Microsoft New Tai Lue"/>
              <a:cs typeface="Microsoft New Tai Lue"/>
            </a:rPr>
            <a:t>Accessible and places residents and communities at the centre of decision making</a:t>
          </a:r>
        </a:p>
      </dgm:t>
    </dgm:pt>
    <dgm:pt modelId="{74FA5F73-A958-47FE-AD5E-E9CB6B03F115}" type="parTrans" cxnId="{CB6B335F-539F-4A8E-9B83-2112E3545664}">
      <dgm:prSet/>
      <dgm:spPr/>
      <dgm:t>
        <a:bodyPr/>
        <a:lstStyle/>
        <a:p>
          <a:endParaRPr lang="en-GB"/>
        </a:p>
      </dgm:t>
    </dgm:pt>
    <dgm:pt modelId="{AEDE05EF-4F9B-4B35-86AE-70157ED8F290}" type="sibTrans" cxnId="{CB6B335F-539F-4A8E-9B83-2112E3545664}">
      <dgm:prSet/>
      <dgm:spPr/>
      <dgm:t>
        <a:bodyPr/>
        <a:lstStyle/>
        <a:p>
          <a:endParaRPr lang="en-GB"/>
        </a:p>
      </dgm:t>
    </dgm:pt>
    <dgm:pt modelId="{B98B4958-F28E-4ED8-9676-9B165642B1F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Microsoft New Tai Lue"/>
              <a:cs typeface="Microsoft New Tai Lue"/>
            </a:rPr>
            <a:t>Dynamic, enabling high performing, quality services and effective and efficient use of public money</a:t>
          </a:r>
        </a:p>
      </dgm:t>
    </dgm:pt>
    <dgm:pt modelId="{C89DD9FD-CB2C-45B9-9B7C-E3683F9332A1}" type="parTrans" cxnId="{2F13BB8F-A2E4-4138-8D94-AE77EA5C1676}">
      <dgm:prSet/>
      <dgm:spPr/>
      <dgm:t>
        <a:bodyPr/>
        <a:lstStyle/>
        <a:p>
          <a:endParaRPr lang="en-GB"/>
        </a:p>
      </dgm:t>
    </dgm:pt>
    <dgm:pt modelId="{B661E5D5-C3AE-46D4-ADCA-DD0C52E9F9DC}" type="sibTrans" cxnId="{2F13BB8F-A2E4-4138-8D94-AE77EA5C1676}">
      <dgm:prSet/>
      <dgm:spPr/>
      <dgm:t>
        <a:bodyPr/>
        <a:lstStyle/>
        <a:p>
          <a:endParaRPr lang="en-GB"/>
        </a:p>
      </dgm:t>
    </dgm:pt>
    <dgm:pt modelId="{FE1F89C9-85EA-4454-A620-DB3E5F3A4E30}">
      <dgm:prSet phldrT="[Text]"/>
      <dgm:spPr/>
      <dgm:t>
        <a:bodyPr/>
        <a:lstStyle/>
        <a:p>
          <a:r>
            <a:rPr lang="en-GB">
              <a:latin typeface="Microsoft New Tai Lue"/>
              <a:cs typeface="Microsoft New Tai Lue"/>
            </a:rPr>
            <a:t>Purpose</a:t>
          </a:r>
        </a:p>
      </dgm:t>
    </dgm:pt>
    <dgm:pt modelId="{6902D677-E2F7-41A6-A36B-97842C6C55B1}" type="parTrans" cxnId="{63B9DF9C-205E-46A8-A87F-0513CEDAF54B}">
      <dgm:prSet/>
      <dgm:spPr/>
      <dgm:t>
        <a:bodyPr/>
        <a:lstStyle/>
        <a:p>
          <a:endParaRPr lang="en-GB"/>
        </a:p>
      </dgm:t>
    </dgm:pt>
    <dgm:pt modelId="{8808004B-0F9E-4F27-A7A2-B44DF61F18C4}" type="sibTrans" cxnId="{63B9DF9C-205E-46A8-A87F-0513CEDAF54B}">
      <dgm:prSet/>
      <dgm:spPr/>
      <dgm:t>
        <a:bodyPr/>
        <a:lstStyle/>
        <a:p>
          <a:endParaRPr lang="en-GB"/>
        </a:p>
      </dgm:t>
    </dgm:pt>
    <dgm:pt modelId="{BD5455BD-9444-449F-8A71-F1E4E020FC4E}">
      <dgm:prSet phldrT="[Text]"/>
      <dgm:spPr/>
      <dgm:t>
        <a:bodyPr/>
        <a:lstStyle/>
        <a:p>
          <a:pPr>
            <a:buNone/>
          </a:pPr>
          <a:r>
            <a:rPr lang="en-GB" dirty="0">
              <a:latin typeface="Microsoft New Tai Lue"/>
              <a:cs typeface="Microsoft New Tai Lue"/>
            </a:rPr>
            <a:t>	To create a new unitary council for Somerset by 1 April 2023 that realises the business case</a:t>
          </a:r>
        </a:p>
      </dgm:t>
    </dgm:pt>
    <dgm:pt modelId="{73E94A76-C641-4422-ACD9-901A3D78C94F}" type="parTrans" cxnId="{F09317EC-05C8-42CE-A427-79C759FA6F86}">
      <dgm:prSet/>
      <dgm:spPr/>
      <dgm:t>
        <a:bodyPr/>
        <a:lstStyle/>
        <a:p>
          <a:endParaRPr lang="en-GB"/>
        </a:p>
      </dgm:t>
    </dgm:pt>
    <dgm:pt modelId="{B6859F9A-6FC5-42EC-B949-70AE65F23268}" type="sibTrans" cxnId="{F09317EC-05C8-42CE-A427-79C759FA6F86}">
      <dgm:prSet/>
      <dgm:spPr/>
      <dgm:t>
        <a:bodyPr/>
        <a:lstStyle/>
        <a:p>
          <a:endParaRPr lang="en-GB"/>
        </a:p>
      </dgm:t>
    </dgm:pt>
    <dgm:pt modelId="{AF585D2E-69CC-4F02-BF81-8B0BF85B0C46}">
      <dgm:prSet phldrT="[Text]"/>
      <dgm:spPr/>
      <dgm:t>
        <a:bodyPr/>
        <a:lstStyle/>
        <a:p>
          <a:r>
            <a:rPr lang="en-GB">
              <a:latin typeface="Microsoft New Tai Lue"/>
              <a:cs typeface="Microsoft New Tai Lue"/>
            </a:rPr>
            <a:t>Vision</a:t>
          </a:r>
        </a:p>
      </dgm:t>
    </dgm:pt>
    <dgm:pt modelId="{AF6A7716-9452-4308-BE4C-603B271352B5}" type="parTrans" cxnId="{2ACF2CB8-90BF-473D-BEB8-DFF3814D95A2}">
      <dgm:prSet/>
      <dgm:spPr/>
      <dgm:t>
        <a:bodyPr/>
        <a:lstStyle/>
        <a:p>
          <a:endParaRPr lang="en-GB"/>
        </a:p>
      </dgm:t>
    </dgm:pt>
    <dgm:pt modelId="{81838898-CBBA-4E78-97E7-BF69ACC03A4E}" type="sibTrans" cxnId="{2ACF2CB8-90BF-473D-BEB8-DFF3814D95A2}">
      <dgm:prSet/>
      <dgm:spPr/>
      <dgm:t>
        <a:bodyPr/>
        <a:lstStyle/>
        <a:p>
          <a:endParaRPr lang="en-GB"/>
        </a:p>
      </dgm:t>
    </dgm:pt>
    <dgm:pt modelId="{34B4F86F-786F-4632-ABE9-8224CE1981CE}" type="pres">
      <dgm:prSet presAssocID="{9590460B-B273-45FA-B43D-17A0873BAD3D}" presName="linear" presStyleCnt="0">
        <dgm:presLayoutVars>
          <dgm:dir/>
          <dgm:animLvl val="lvl"/>
          <dgm:resizeHandles val="exact"/>
        </dgm:presLayoutVars>
      </dgm:prSet>
      <dgm:spPr/>
    </dgm:pt>
    <dgm:pt modelId="{9D3502BC-26CB-42B0-A0EC-AD376555BBFB}" type="pres">
      <dgm:prSet presAssocID="{FE1F89C9-85EA-4454-A620-DB3E5F3A4E30}" presName="parentLin" presStyleCnt="0"/>
      <dgm:spPr/>
    </dgm:pt>
    <dgm:pt modelId="{D33531EC-F143-40F2-BE90-1673F714ADFD}" type="pres">
      <dgm:prSet presAssocID="{FE1F89C9-85EA-4454-A620-DB3E5F3A4E30}" presName="parentLeftMargin" presStyleLbl="node1" presStyleIdx="0" presStyleCnt="2"/>
      <dgm:spPr/>
    </dgm:pt>
    <dgm:pt modelId="{5ACD9A12-8331-44E9-B89C-19696EF2B87B}" type="pres">
      <dgm:prSet presAssocID="{FE1F89C9-85EA-4454-A620-DB3E5F3A4E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8A4EF6-9C92-4344-AB3F-3BA4D8C25483}" type="pres">
      <dgm:prSet presAssocID="{FE1F89C9-85EA-4454-A620-DB3E5F3A4E30}" presName="negativeSpace" presStyleCnt="0"/>
      <dgm:spPr/>
    </dgm:pt>
    <dgm:pt modelId="{2FE64C4C-1AFE-4928-A427-6A8009353FBC}" type="pres">
      <dgm:prSet presAssocID="{FE1F89C9-85EA-4454-A620-DB3E5F3A4E30}" presName="childText" presStyleLbl="conFgAcc1" presStyleIdx="0" presStyleCnt="2">
        <dgm:presLayoutVars>
          <dgm:bulletEnabled val="1"/>
        </dgm:presLayoutVars>
      </dgm:prSet>
      <dgm:spPr/>
    </dgm:pt>
    <dgm:pt modelId="{F165E772-3889-431E-A58B-E39A3C0B80D8}" type="pres">
      <dgm:prSet presAssocID="{8808004B-0F9E-4F27-A7A2-B44DF61F18C4}" presName="spaceBetweenRectangles" presStyleCnt="0"/>
      <dgm:spPr/>
    </dgm:pt>
    <dgm:pt modelId="{420484B9-AA32-4F3B-9029-C3EE53ED3C54}" type="pres">
      <dgm:prSet presAssocID="{AF585D2E-69CC-4F02-BF81-8B0BF85B0C46}" presName="parentLin" presStyleCnt="0"/>
      <dgm:spPr/>
    </dgm:pt>
    <dgm:pt modelId="{CF5400E0-9225-4565-8FC9-EF7677E74776}" type="pres">
      <dgm:prSet presAssocID="{AF585D2E-69CC-4F02-BF81-8B0BF85B0C46}" presName="parentLeftMargin" presStyleLbl="node1" presStyleIdx="0" presStyleCnt="2"/>
      <dgm:spPr/>
    </dgm:pt>
    <dgm:pt modelId="{734ADD9A-C1E9-404D-8AC8-0121D32F5F10}" type="pres">
      <dgm:prSet presAssocID="{AF585D2E-69CC-4F02-BF81-8B0BF85B0C4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5C2B1E0-E577-4F96-A232-4DA7B31C3F33}" type="pres">
      <dgm:prSet presAssocID="{AF585D2E-69CC-4F02-BF81-8B0BF85B0C46}" presName="negativeSpace" presStyleCnt="0"/>
      <dgm:spPr/>
    </dgm:pt>
    <dgm:pt modelId="{6F9F9613-C04A-4ED0-BA76-5BE7D39B73E7}" type="pres">
      <dgm:prSet presAssocID="{AF585D2E-69CC-4F02-BF81-8B0BF85B0C4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3E6CE09-35F4-4D86-B714-45E3D1E42772}" type="presOf" srcId="{AF585D2E-69CC-4F02-BF81-8B0BF85B0C46}" destId="{734ADD9A-C1E9-404D-8AC8-0121D32F5F10}" srcOrd="1" destOrd="0" presId="urn:microsoft.com/office/officeart/2005/8/layout/list1"/>
    <dgm:cxn modelId="{48D8452C-28AF-4D5B-A182-27D72BE9E736}" type="presOf" srcId="{FE1F89C9-85EA-4454-A620-DB3E5F3A4E30}" destId="{D33531EC-F143-40F2-BE90-1673F714ADFD}" srcOrd="0" destOrd="0" presId="urn:microsoft.com/office/officeart/2005/8/layout/list1"/>
    <dgm:cxn modelId="{AABD8E3A-B518-4028-9AF3-568DDAEC034C}" type="presOf" srcId="{FE1F89C9-85EA-4454-A620-DB3E5F3A4E30}" destId="{5ACD9A12-8331-44E9-B89C-19696EF2B87B}" srcOrd="1" destOrd="0" presId="urn:microsoft.com/office/officeart/2005/8/layout/list1"/>
    <dgm:cxn modelId="{4F30373C-5DA9-41BC-9D6B-3FD5A004F219}" srcId="{CCFD6FA6-9C97-41E6-9B1D-929780DD7A00}" destId="{D292A9A2-58A1-43A9-AB05-FD646C35018A}" srcOrd="0" destOrd="0" parTransId="{507949AA-7EF8-4C38-9C5B-4129D2EB0BF3}" sibTransId="{1D6AC22D-D61B-48B4-A9CA-E0741765DE9F}"/>
    <dgm:cxn modelId="{93A0D63D-09F8-471D-B0EA-63754FF07512}" type="presOf" srcId="{9590460B-B273-45FA-B43D-17A0873BAD3D}" destId="{34B4F86F-786F-4632-ABE9-8224CE1981CE}" srcOrd="0" destOrd="0" presId="urn:microsoft.com/office/officeart/2005/8/layout/list1"/>
    <dgm:cxn modelId="{CB6B335F-539F-4A8E-9B83-2112E3545664}" srcId="{CCFD6FA6-9C97-41E6-9B1D-929780DD7A00}" destId="{3118967F-7539-4C34-91AB-C4D18D187DCA}" srcOrd="1" destOrd="0" parTransId="{74FA5F73-A958-47FE-AD5E-E9CB6B03F115}" sibTransId="{AEDE05EF-4F9B-4B35-86AE-70157ED8F290}"/>
    <dgm:cxn modelId="{9F6A4B6A-1E48-4BFA-B8F6-452EE00F6FC7}" type="presOf" srcId="{BD5455BD-9444-449F-8A71-F1E4E020FC4E}" destId="{2FE64C4C-1AFE-4928-A427-6A8009353FBC}" srcOrd="0" destOrd="0" presId="urn:microsoft.com/office/officeart/2005/8/layout/list1"/>
    <dgm:cxn modelId="{97681F4B-226F-49B9-97C9-76D734774872}" type="presOf" srcId="{CCFD6FA6-9C97-41E6-9B1D-929780DD7A00}" destId="{6F9F9613-C04A-4ED0-BA76-5BE7D39B73E7}" srcOrd="0" destOrd="0" presId="urn:microsoft.com/office/officeart/2005/8/layout/list1"/>
    <dgm:cxn modelId="{F296DD70-F7FE-40E7-A226-762A3EE3DA1E}" type="presOf" srcId="{AF585D2E-69CC-4F02-BF81-8B0BF85B0C46}" destId="{CF5400E0-9225-4565-8FC9-EF7677E74776}" srcOrd="0" destOrd="0" presId="urn:microsoft.com/office/officeart/2005/8/layout/list1"/>
    <dgm:cxn modelId="{2F13BB8F-A2E4-4138-8D94-AE77EA5C1676}" srcId="{CCFD6FA6-9C97-41E6-9B1D-929780DD7A00}" destId="{B98B4958-F28E-4ED8-9676-9B165642B1F0}" srcOrd="2" destOrd="0" parTransId="{C89DD9FD-CB2C-45B9-9B7C-E3683F9332A1}" sibTransId="{B661E5D5-C3AE-46D4-ADCA-DD0C52E9F9DC}"/>
    <dgm:cxn modelId="{63B9DF9C-205E-46A8-A87F-0513CEDAF54B}" srcId="{9590460B-B273-45FA-B43D-17A0873BAD3D}" destId="{FE1F89C9-85EA-4454-A620-DB3E5F3A4E30}" srcOrd="0" destOrd="0" parTransId="{6902D677-E2F7-41A6-A36B-97842C6C55B1}" sibTransId="{8808004B-0F9E-4F27-A7A2-B44DF61F18C4}"/>
    <dgm:cxn modelId="{ABE3E2A0-0B31-45FA-8138-A37E0E5AA332}" type="presOf" srcId="{D292A9A2-58A1-43A9-AB05-FD646C35018A}" destId="{6F9F9613-C04A-4ED0-BA76-5BE7D39B73E7}" srcOrd="0" destOrd="1" presId="urn:microsoft.com/office/officeart/2005/8/layout/list1"/>
    <dgm:cxn modelId="{7D1D5AA6-EB0D-4053-9C4C-238A8C910897}" type="presOf" srcId="{B98B4958-F28E-4ED8-9676-9B165642B1F0}" destId="{6F9F9613-C04A-4ED0-BA76-5BE7D39B73E7}" srcOrd="0" destOrd="3" presId="urn:microsoft.com/office/officeart/2005/8/layout/list1"/>
    <dgm:cxn modelId="{2ACF2CB8-90BF-473D-BEB8-DFF3814D95A2}" srcId="{9590460B-B273-45FA-B43D-17A0873BAD3D}" destId="{AF585D2E-69CC-4F02-BF81-8B0BF85B0C46}" srcOrd="1" destOrd="0" parTransId="{AF6A7716-9452-4308-BE4C-603B271352B5}" sibTransId="{81838898-CBBA-4E78-97E7-BF69ACC03A4E}"/>
    <dgm:cxn modelId="{DC30C3CD-BF3B-4E81-908C-F1D5983C5D39}" srcId="{AF585D2E-69CC-4F02-BF81-8B0BF85B0C46}" destId="{CCFD6FA6-9C97-41E6-9B1D-929780DD7A00}" srcOrd="0" destOrd="0" parTransId="{3DA1E6A8-0ED6-4745-B0AC-CE2A92F93660}" sibTransId="{B422A90B-2499-40D1-8841-47AB70B04E26}"/>
    <dgm:cxn modelId="{4CBA04DE-3DC8-400E-92A8-CBFB16329D50}" type="presOf" srcId="{3118967F-7539-4C34-91AB-C4D18D187DCA}" destId="{6F9F9613-C04A-4ED0-BA76-5BE7D39B73E7}" srcOrd="0" destOrd="2" presId="urn:microsoft.com/office/officeart/2005/8/layout/list1"/>
    <dgm:cxn modelId="{F09317EC-05C8-42CE-A427-79C759FA6F86}" srcId="{FE1F89C9-85EA-4454-A620-DB3E5F3A4E30}" destId="{BD5455BD-9444-449F-8A71-F1E4E020FC4E}" srcOrd="0" destOrd="0" parTransId="{73E94A76-C641-4422-ACD9-901A3D78C94F}" sibTransId="{B6859F9A-6FC5-42EC-B949-70AE65F23268}"/>
    <dgm:cxn modelId="{7708FFED-273E-47C0-90CD-9036928D6D98}" type="presParOf" srcId="{34B4F86F-786F-4632-ABE9-8224CE1981CE}" destId="{9D3502BC-26CB-42B0-A0EC-AD376555BBFB}" srcOrd="0" destOrd="0" presId="urn:microsoft.com/office/officeart/2005/8/layout/list1"/>
    <dgm:cxn modelId="{72BDD008-FDB3-4ACF-A97B-A3D2F561E378}" type="presParOf" srcId="{9D3502BC-26CB-42B0-A0EC-AD376555BBFB}" destId="{D33531EC-F143-40F2-BE90-1673F714ADFD}" srcOrd="0" destOrd="0" presId="urn:microsoft.com/office/officeart/2005/8/layout/list1"/>
    <dgm:cxn modelId="{2BA1EEC2-BF33-480E-A22E-1BAA17315137}" type="presParOf" srcId="{9D3502BC-26CB-42B0-A0EC-AD376555BBFB}" destId="{5ACD9A12-8331-44E9-B89C-19696EF2B87B}" srcOrd="1" destOrd="0" presId="urn:microsoft.com/office/officeart/2005/8/layout/list1"/>
    <dgm:cxn modelId="{3C0E4AC5-35A1-41A6-B145-18B0F10B98DA}" type="presParOf" srcId="{34B4F86F-786F-4632-ABE9-8224CE1981CE}" destId="{B68A4EF6-9C92-4344-AB3F-3BA4D8C25483}" srcOrd="1" destOrd="0" presId="urn:microsoft.com/office/officeart/2005/8/layout/list1"/>
    <dgm:cxn modelId="{F99A1611-3821-426E-9436-979C11F07B01}" type="presParOf" srcId="{34B4F86F-786F-4632-ABE9-8224CE1981CE}" destId="{2FE64C4C-1AFE-4928-A427-6A8009353FBC}" srcOrd="2" destOrd="0" presId="urn:microsoft.com/office/officeart/2005/8/layout/list1"/>
    <dgm:cxn modelId="{4DB85091-567A-427A-928F-5DBA87A356CF}" type="presParOf" srcId="{34B4F86F-786F-4632-ABE9-8224CE1981CE}" destId="{F165E772-3889-431E-A58B-E39A3C0B80D8}" srcOrd="3" destOrd="0" presId="urn:microsoft.com/office/officeart/2005/8/layout/list1"/>
    <dgm:cxn modelId="{E1B9F63F-00B9-4180-8730-FFE67B21D17C}" type="presParOf" srcId="{34B4F86F-786F-4632-ABE9-8224CE1981CE}" destId="{420484B9-AA32-4F3B-9029-C3EE53ED3C54}" srcOrd="4" destOrd="0" presId="urn:microsoft.com/office/officeart/2005/8/layout/list1"/>
    <dgm:cxn modelId="{947A23F3-423D-4986-89DF-915371393D93}" type="presParOf" srcId="{420484B9-AA32-4F3B-9029-C3EE53ED3C54}" destId="{CF5400E0-9225-4565-8FC9-EF7677E74776}" srcOrd="0" destOrd="0" presId="urn:microsoft.com/office/officeart/2005/8/layout/list1"/>
    <dgm:cxn modelId="{4E62F028-2B12-4DF5-9DCE-B04B0FFB17AB}" type="presParOf" srcId="{420484B9-AA32-4F3B-9029-C3EE53ED3C54}" destId="{734ADD9A-C1E9-404D-8AC8-0121D32F5F10}" srcOrd="1" destOrd="0" presId="urn:microsoft.com/office/officeart/2005/8/layout/list1"/>
    <dgm:cxn modelId="{683A2893-1F90-4365-B386-DE6FFC97B175}" type="presParOf" srcId="{34B4F86F-786F-4632-ABE9-8224CE1981CE}" destId="{B5C2B1E0-E577-4F96-A232-4DA7B31C3F33}" srcOrd="5" destOrd="0" presId="urn:microsoft.com/office/officeart/2005/8/layout/list1"/>
    <dgm:cxn modelId="{44F53FDD-330F-40F0-BDE4-15AFA805B189}" type="presParOf" srcId="{34B4F86F-786F-4632-ABE9-8224CE1981CE}" destId="{6F9F9613-C04A-4ED0-BA76-5BE7D39B73E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8AF1A0-D19F-4559-A2CA-A4AA7E9C0468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154759B-4B18-4A2F-8771-CD1055300E95}">
      <dgm:prSet phldrT="[Text]"/>
      <dgm:spPr/>
      <dgm:t>
        <a:bodyPr/>
        <a:lstStyle/>
        <a:p>
          <a:r>
            <a:rPr lang="en-GB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One council listening to the needs and concerns of residents, parishes and businesses, providing clear accountability to the public</a:t>
          </a:r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79B96D0-CFE9-43C3-A987-5C5210FF6429}" type="parTrans" cxnId="{7714B8BD-9D32-4364-8042-69302546C4B1}">
      <dgm:prSet/>
      <dgm:spPr/>
      <dgm:t>
        <a:bodyPr/>
        <a:lstStyle/>
        <a:p>
          <a:endParaRPr lang="en-GB"/>
        </a:p>
      </dgm:t>
    </dgm:pt>
    <dgm:pt modelId="{944FA0EF-F4B6-40A5-8C30-CC07537AC619}" type="sibTrans" cxnId="{7714B8BD-9D32-4364-8042-69302546C4B1}">
      <dgm:prSet/>
      <dgm:spPr/>
      <dgm:t>
        <a:bodyPr/>
        <a:lstStyle/>
        <a:p>
          <a:endParaRPr lang="en-GB"/>
        </a:p>
      </dgm:t>
    </dgm:pt>
    <dgm:pt modelId="{084FE590-0496-481C-A9AA-5C9C15D3BDE6}">
      <dgm:prSet phldrT="[Text]"/>
      <dgm:spPr/>
      <dgm:t>
        <a:bodyPr/>
        <a:lstStyle/>
        <a:p>
          <a:r>
            <a: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stronger voice for Somerset on a regional, national and international stage</a:t>
          </a:r>
          <a:endParaRPr lang="en-GB"/>
        </a:p>
      </dgm:t>
    </dgm:pt>
    <dgm:pt modelId="{68802700-F84B-4E03-86D8-BE4C1C4C3AC3}" type="parTrans" cxnId="{4219647D-2F6F-4962-9D6B-D2F68568A816}">
      <dgm:prSet/>
      <dgm:spPr/>
      <dgm:t>
        <a:bodyPr/>
        <a:lstStyle/>
        <a:p>
          <a:endParaRPr lang="en-GB"/>
        </a:p>
      </dgm:t>
    </dgm:pt>
    <dgm:pt modelId="{AFA3BA08-AC53-4A76-B00C-436BD6C3F1FC}" type="sibTrans" cxnId="{4219647D-2F6F-4962-9D6B-D2F68568A816}">
      <dgm:prSet/>
      <dgm:spPr/>
      <dgm:t>
        <a:bodyPr/>
        <a:lstStyle/>
        <a:p>
          <a:endParaRPr lang="en-GB"/>
        </a:p>
      </dgm:t>
    </dgm:pt>
    <dgm:pt modelId="{F8AACB24-9199-4F2A-9D4A-A93805835447}">
      <dgm:prSet phldrT="[Text]"/>
      <dgm:spPr/>
      <dgm:t>
        <a:bodyPr/>
        <a:lstStyle/>
        <a:p>
          <a:r>
            <a: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Consistent leadership with key partners to better influence local service delivery</a:t>
          </a:r>
          <a:endParaRPr lang="en-GB"/>
        </a:p>
      </dgm:t>
    </dgm:pt>
    <dgm:pt modelId="{DCB56E65-3912-475D-B0B7-97DF81B66741}" type="parTrans" cxnId="{2F9B3107-70C5-4A2C-AEFC-DAF18A4B16DC}">
      <dgm:prSet/>
      <dgm:spPr/>
      <dgm:t>
        <a:bodyPr/>
        <a:lstStyle/>
        <a:p>
          <a:endParaRPr lang="en-GB"/>
        </a:p>
      </dgm:t>
    </dgm:pt>
    <dgm:pt modelId="{BA36219A-0916-4C2A-9372-8B9A11ED8199}" type="sibTrans" cxnId="{2F9B3107-70C5-4A2C-AEFC-DAF18A4B16DC}">
      <dgm:prSet/>
      <dgm:spPr/>
      <dgm:t>
        <a:bodyPr/>
        <a:lstStyle/>
        <a:p>
          <a:endParaRPr lang="en-GB"/>
        </a:p>
      </dgm:t>
    </dgm:pt>
    <dgm:pt modelId="{0D51B316-29BF-4989-87D3-19B373B02E46}">
      <dgm:prSet phldrT="[Text]"/>
      <dgm:spPr/>
      <dgm:t>
        <a:bodyPr/>
        <a:lstStyle/>
        <a:p>
          <a:r>
            <a: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Sustainable delivery of outstanding public services to improve the quality of life of all our residents and businesses</a:t>
          </a:r>
          <a:endParaRPr lang="en-GB"/>
        </a:p>
      </dgm:t>
    </dgm:pt>
    <dgm:pt modelId="{C59136AA-3482-4518-B85A-604C142F2846}" type="parTrans" cxnId="{213283A0-212F-44C4-A360-E936D42B8263}">
      <dgm:prSet/>
      <dgm:spPr/>
      <dgm:t>
        <a:bodyPr/>
        <a:lstStyle/>
        <a:p>
          <a:endParaRPr lang="en-GB"/>
        </a:p>
      </dgm:t>
    </dgm:pt>
    <dgm:pt modelId="{87F64094-63D0-4A9A-A8C6-A652215976B6}" type="sibTrans" cxnId="{213283A0-212F-44C4-A360-E936D42B8263}">
      <dgm:prSet/>
      <dgm:spPr/>
      <dgm:t>
        <a:bodyPr/>
        <a:lstStyle/>
        <a:p>
          <a:endParaRPr lang="en-GB"/>
        </a:p>
      </dgm:t>
    </dgm:pt>
    <dgm:pt modelId="{5CF44DD8-2B55-40E7-BAE4-2D1A8128BCCA}">
      <dgm:prSet phldrT="[Text]"/>
      <dgm:spPr/>
      <dgm:t>
        <a:bodyPr/>
        <a:lstStyle/>
        <a:p>
          <a:r>
            <a: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Empower communities and embed delivery at local level to increase community resilience and the ability respond to local challenges</a:t>
          </a:r>
          <a:endParaRPr lang="en-GB"/>
        </a:p>
      </dgm:t>
    </dgm:pt>
    <dgm:pt modelId="{1C85BB65-713C-44F2-87A5-5DFACF37F321}" type="parTrans" cxnId="{EFE770DE-7DF2-4429-A033-A8A8014B96D2}">
      <dgm:prSet/>
      <dgm:spPr/>
      <dgm:t>
        <a:bodyPr/>
        <a:lstStyle/>
        <a:p>
          <a:endParaRPr lang="en-GB"/>
        </a:p>
      </dgm:t>
    </dgm:pt>
    <dgm:pt modelId="{E30EF4DC-9690-4404-80C5-8A097805F354}" type="sibTrans" cxnId="{EFE770DE-7DF2-4429-A033-A8A8014B96D2}">
      <dgm:prSet/>
      <dgm:spPr/>
      <dgm:t>
        <a:bodyPr/>
        <a:lstStyle/>
        <a:p>
          <a:endParaRPr lang="en-GB"/>
        </a:p>
      </dgm:t>
    </dgm:pt>
    <dgm:pt modelId="{EBAA10D7-AB55-49E3-8416-D4607690E19D}">
      <dgm:prSet phldrT="[Text]"/>
      <dgm:spPr/>
      <dgm:t>
        <a:bodyPr/>
        <a:lstStyle/>
        <a:p>
          <a:r>
            <a: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Reduce duplication and provide better value across the entire county</a:t>
          </a:r>
          <a:endParaRPr lang="en-GB"/>
        </a:p>
      </dgm:t>
    </dgm:pt>
    <dgm:pt modelId="{99069A6B-564E-42C7-9F14-A1C0E779542A}" type="parTrans" cxnId="{8527FD15-61C1-43E7-BA9E-0CDA91FB9773}">
      <dgm:prSet/>
      <dgm:spPr/>
      <dgm:t>
        <a:bodyPr/>
        <a:lstStyle/>
        <a:p>
          <a:endParaRPr lang="en-GB"/>
        </a:p>
      </dgm:t>
    </dgm:pt>
    <dgm:pt modelId="{23CD6486-43F9-4F23-9B76-22FF4A9B9DDE}" type="sibTrans" cxnId="{8527FD15-61C1-43E7-BA9E-0CDA91FB9773}">
      <dgm:prSet/>
      <dgm:spPr/>
      <dgm:t>
        <a:bodyPr/>
        <a:lstStyle/>
        <a:p>
          <a:endParaRPr lang="en-GB"/>
        </a:p>
      </dgm:t>
    </dgm:pt>
    <dgm:pt modelId="{68A6C98A-1E2D-4764-9F7C-B485563E8062}" type="pres">
      <dgm:prSet presAssocID="{778AF1A0-D19F-4559-A2CA-A4AA7E9C0468}" presName="linear" presStyleCnt="0">
        <dgm:presLayoutVars>
          <dgm:dir/>
          <dgm:resizeHandles val="exact"/>
        </dgm:presLayoutVars>
      </dgm:prSet>
      <dgm:spPr/>
    </dgm:pt>
    <dgm:pt modelId="{525AD420-BA7D-46E6-9936-C00DB28F9D44}" type="pres">
      <dgm:prSet presAssocID="{8154759B-4B18-4A2F-8771-CD1055300E95}" presName="comp" presStyleCnt="0"/>
      <dgm:spPr/>
    </dgm:pt>
    <dgm:pt modelId="{F472A6D9-471E-455B-A390-96D10562A1AB}" type="pres">
      <dgm:prSet presAssocID="{8154759B-4B18-4A2F-8771-CD1055300E95}" presName="box" presStyleLbl="node1" presStyleIdx="0" presStyleCnt="6"/>
      <dgm:spPr/>
    </dgm:pt>
    <dgm:pt modelId="{9CB4F738-02FE-401E-B7AB-EF31581E58C0}" type="pres">
      <dgm:prSet presAssocID="{8154759B-4B18-4A2F-8771-CD1055300E95}" presName="img" presStyleLbl="fgImgPlace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18" t="-17491" r="22318" b="-17491"/>
          </a:stretch>
        </a:blipFill>
      </dgm:spPr>
      <dgm:extLst>
        <a:ext uri="{E40237B7-FDA0-4F09-8148-C483321AD2D9}">
          <dgm14:cNvPr xmlns:dgm14="http://schemas.microsoft.com/office/drawing/2010/diagram" id="0" name="" descr="Ear outline"/>
        </a:ext>
      </dgm:extLst>
    </dgm:pt>
    <dgm:pt modelId="{D4CECA10-DAAF-425D-A5A4-45E73A489497}" type="pres">
      <dgm:prSet presAssocID="{8154759B-4B18-4A2F-8771-CD1055300E95}" presName="text" presStyleLbl="node1" presStyleIdx="0" presStyleCnt="6">
        <dgm:presLayoutVars>
          <dgm:bulletEnabled val="1"/>
        </dgm:presLayoutVars>
      </dgm:prSet>
      <dgm:spPr/>
    </dgm:pt>
    <dgm:pt modelId="{71B9B5C1-ABD7-4CED-854B-24CA35EDC8CF}" type="pres">
      <dgm:prSet presAssocID="{944FA0EF-F4B6-40A5-8C30-CC07537AC619}" presName="spacer" presStyleCnt="0"/>
      <dgm:spPr/>
    </dgm:pt>
    <dgm:pt modelId="{9ECEB39B-4ACA-418C-901A-109998FACDE2}" type="pres">
      <dgm:prSet presAssocID="{084FE590-0496-481C-A9AA-5C9C15D3BDE6}" presName="comp" presStyleCnt="0"/>
      <dgm:spPr/>
    </dgm:pt>
    <dgm:pt modelId="{D2DAE40F-DEAB-481F-8691-30E45766EFFC}" type="pres">
      <dgm:prSet presAssocID="{084FE590-0496-481C-A9AA-5C9C15D3BDE6}" presName="box" presStyleLbl="node1" presStyleIdx="1" presStyleCnt="6"/>
      <dgm:spPr/>
    </dgm:pt>
    <dgm:pt modelId="{867ADCA4-9A59-4C6B-A9FC-07850B005CCD}" type="pres">
      <dgm:prSet presAssocID="{084FE590-0496-481C-A9AA-5C9C15D3BDE6}" presName="img" presStyleLbl="fgImgPlace1" presStyleIdx="1" presStyleCnt="6" custScaleY="10258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18" t="-15790" r="22318" b="-15790"/>
          </a:stretch>
        </a:blipFill>
      </dgm:spPr>
      <dgm:extLst>
        <a:ext uri="{E40237B7-FDA0-4F09-8148-C483321AD2D9}">
          <dgm14:cNvPr xmlns:dgm14="http://schemas.microsoft.com/office/drawing/2010/diagram" id="0" name="" descr="Megaphone with solid fill"/>
        </a:ext>
      </dgm:extLst>
    </dgm:pt>
    <dgm:pt modelId="{ECBD3D6E-5E80-4022-82A2-B1E3DD3C16A9}" type="pres">
      <dgm:prSet presAssocID="{084FE590-0496-481C-A9AA-5C9C15D3BDE6}" presName="text" presStyleLbl="node1" presStyleIdx="1" presStyleCnt="6">
        <dgm:presLayoutVars>
          <dgm:bulletEnabled val="1"/>
        </dgm:presLayoutVars>
      </dgm:prSet>
      <dgm:spPr/>
    </dgm:pt>
    <dgm:pt modelId="{B22A4FFD-4D2F-412E-9294-4F6907C70892}" type="pres">
      <dgm:prSet presAssocID="{AFA3BA08-AC53-4A76-B00C-436BD6C3F1FC}" presName="spacer" presStyleCnt="0"/>
      <dgm:spPr/>
    </dgm:pt>
    <dgm:pt modelId="{6943B063-0F4B-4963-8359-2D518D2AED06}" type="pres">
      <dgm:prSet presAssocID="{F8AACB24-9199-4F2A-9D4A-A93805835447}" presName="comp" presStyleCnt="0"/>
      <dgm:spPr/>
    </dgm:pt>
    <dgm:pt modelId="{D1282A0F-1F43-4CC6-B4C9-889AB5967FE9}" type="pres">
      <dgm:prSet presAssocID="{F8AACB24-9199-4F2A-9D4A-A93805835447}" presName="box" presStyleLbl="node1" presStyleIdx="2" presStyleCnt="6"/>
      <dgm:spPr/>
    </dgm:pt>
    <dgm:pt modelId="{5819A7FD-3E62-46E4-86E3-B6B794786CBC}" type="pres">
      <dgm:prSet presAssocID="{F8AACB24-9199-4F2A-9D4A-A93805835447}" presName="img" presStyleLbl="fgImgPlace1" presStyleIdx="2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18" t="-17491" r="22318" b="-17491"/>
          </a:stretch>
        </a:blipFill>
      </dgm:spPr>
      <dgm:extLst>
        <a:ext uri="{E40237B7-FDA0-4F09-8148-C483321AD2D9}">
          <dgm14:cNvPr xmlns:dgm14="http://schemas.microsoft.com/office/drawing/2010/diagram" id="0" name="" descr="Flowchart with solid fill"/>
        </a:ext>
      </dgm:extLst>
    </dgm:pt>
    <dgm:pt modelId="{6A4EB68F-A44B-4921-ACF1-C5C25B2F84F9}" type="pres">
      <dgm:prSet presAssocID="{F8AACB24-9199-4F2A-9D4A-A93805835447}" presName="text" presStyleLbl="node1" presStyleIdx="2" presStyleCnt="6">
        <dgm:presLayoutVars>
          <dgm:bulletEnabled val="1"/>
        </dgm:presLayoutVars>
      </dgm:prSet>
      <dgm:spPr/>
    </dgm:pt>
    <dgm:pt modelId="{FD3BCE1A-F0D8-43A6-965B-E88FED431322}" type="pres">
      <dgm:prSet presAssocID="{BA36219A-0916-4C2A-9372-8B9A11ED8199}" presName="spacer" presStyleCnt="0"/>
      <dgm:spPr/>
    </dgm:pt>
    <dgm:pt modelId="{A3CECF58-91B9-4124-BB43-9BDB068E805B}" type="pres">
      <dgm:prSet presAssocID="{0D51B316-29BF-4989-87D3-19B373B02E46}" presName="comp" presStyleCnt="0"/>
      <dgm:spPr/>
    </dgm:pt>
    <dgm:pt modelId="{3874A1F0-2020-4AF4-BD88-8E252DADE53A}" type="pres">
      <dgm:prSet presAssocID="{0D51B316-29BF-4989-87D3-19B373B02E46}" presName="box" presStyleLbl="node1" presStyleIdx="3" presStyleCnt="6"/>
      <dgm:spPr/>
    </dgm:pt>
    <dgm:pt modelId="{F5470D93-1596-4DCE-AD1D-5C58BF0ABD8B}" type="pres">
      <dgm:prSet presAssocID="{0D51B316-29BF-4989-87D3-19B373B02E46}" presName="img" presStyleLbl="fgImgPlace1" presStyleIdx="3" presStyleCnt="6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7565" t="-18889" r="17565" b="-18889"/>
          </a:stretch>
        </a:blipFill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F59CE40A-998F-44A2-8661-2225928BE292}" type="pres">
      <dgm:prSet presAssocID="{0D51B316-29BF-4989-87D3-19B373B02E46}" presName="text" presStyleLbl="node1" presStyleIdx="3" presStyleCnt="6">
        <dgm:presLayoutVars>
          <dgm:bulletEnabled val="1"/>
        </dgm:presLayoutVars>
      </dgm:prSet>
      <dgm:spPr/>
    </dgm:pt>
    <dgm:pt modelId="{E3094BB4-74BE-45E2-911C-C07ED5DE3FE6}" type="pres">
      <dgm:prSet presAssocID="{87F64094-63D0-4A9A-A8C6-A652215976B6}" presName="spacer" presStyleCnt="0"/>
      <dgm:spPr/>
    </dgm:pt>
    <dgm:pt modelId="{E8931A4E-59D8-4D1E-A4A9-268C35520986}" type="pres">
      <dgm:prSet presAssocID="{5CF44DD8-2B55-40E7-BAE4-2D1A8128BCCA}" presName="comp" presStyleCnt="0"/>
      <dgm:spPr/>
    </dgm:pt>
    <dgm:pt modelId="{24347DBA-FAC9-4F95-B0E8-28AC3D0BC3AF}" type="pres">
      <dgm:prSet presAssocID="{5CF44DD8-2B55-40E7-BAE4-2D1A8128BCCA}" presName="box" presStyleLbl="node1" presStyleIdx="4" presStyleCnt="6"/>
      <dgm:spPr/>
    </dgm:pt>
    <dgm:pt modelId="{8ECCA8D0-6441-4529-9C39-6319EC421CDC}" type="pres">
      <dgm:prSet presAssocID="{5CF44DD8-2B55-40E7-BAE4-2D1A8128BCCA}" presName="img" presStyleLbl="fgImgPlace1" presStyleIdx="4" presStyleCnt="6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7565" t="-19154" r="17565" b="-19154"/>
          </a:stretch>
        </a:blipFill>
      </dgm:spPr>
      <dgm:extLst>
        <a:ext uri="{E40237B7-FDA0-4F09-8148-C483321AD2D9}">
          <dgm14:cNvPr xmlns:dgm14="http://schemas.microsoft.com/office/drawing/2010/diagram" id="0" name="" descr="Group outline"/>
        </a:ext>
      </dgm:extLst>
    </dgm:pt>
    <dgm:pt modelId="{6971C124-C29C-4B93-AB26-6EA154C149D2}" type="pres">
      <dgm:prSet presAssocID="{5CF44DD8-2B55-40E7-BAE4-2D1A8128BCCA}" presName="text" presStyleLbl="node1" presStyleIdx="4" presStyleCnt="6">
        <dgm:presLayoutVars>
          <dgm:bulletEnabled val="1"/>
        </dgm:presLayoutVars>
      </dgm:prSet>
      <dgm:spPr/>
    </dgm:pt>
    <dgm:pt modelId="{2D414EA9-3038-4CB2-B704-913E6EB2C78E}" type="pres">
      <dgm:prSet presAssocID="{E30EF4DC-9690-4404-80C5-8A097805F354}" presName="spacer" presStyleCnt="0"/>
      <dgm:spPr/>
    </dgm:pt>
    <dgm:pt modelId="{E3465310-4C27-4615-BEE0-7F0F625EB4E7}" type="pres">
      <dgm:prSet presAssocID="{EBAA10D7-AB55-49E3-8416-D4607690E19D}" presName="comp" presStyleCnt="0"/>
      <dgm:spPr/>
    </dgm:pt>
    <dgm:pt modelId="{EECD0A71-00B2-4045-9456-D942FBA7C3D3}" type="pres">
      <dgm:prSet presAssocID="{EBAA10D7-AB55-49E3-8416-D4607690E19D}" presName="box" presStyleLbl="node1" presStyleIdx="5" presStyleCnt="6"/>
      <dgm:spPr/>
    </dgm:pt>
    <dgm:pt modelId="{6F15DDD1-9CAE-4A0C-A8E5-50EA31BD981A}" type="pres">
      <dgm:prSet presAssocID="{EBAA10D7-AB55-49E3-8416-D4607690E19D}" presName="img" presStyleLbl="fgImgPlace1" presStyleIdx="5" presStyleCnt="6"/>
      <dgm:spPr>
        <a:blipFill dpi="0" rotWithShape="1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21071" t="-5641" r="21071" b="-5641"/>
          </a:stretch>
        </a:blipFill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1DDB8725-C6DD-4959-9B2A-07D51CA0DF85}" type="pres">
      <dgm:prSet presAssocID="{EBAA10D7-AB55-49E3-8416-D4607690E19D}" presName="text" presStyleLbl="node1" presStyleIdx="5" presStyleCnt="6">
        <dgm:presLayoutVars>
          <dgm:bulletEnabled val="1"/>
        </dgm:presLayoutVars>
      </dgm:prSet>
      <dgm:spPr/>
    </dgm:pt>
  </dgm:ptLst>
  <dgm:cxnLst>
    <dgm:cxn modelId="{2F9B3107-70C5-4A2C-AEFC-DAF18A4B16DC}" srcId="{778AF1A0-D19F-4559-A2CA-A4AA7E9C0468}" destId="{F8AACB24-9199-4F2A-9D4A-A93805835447}" srcOrd="2" destOrd="0" parTransId="{DCB56E65-3912-475D-B0B7-97DF81B66741}" sibTransId="{BA36219A-0916-4C2A-9372-8B9A11ED8199}"/>
    <dgm:cxn modelId="{E100E40C-4288-4647-8D62-A750EACB7B25}" type="presOf" srcId="{8154759B-4B18-4A2F-8771-CD1055300E95}" destId="{D4CECA10-DAAF-425D-A5A4-45E73A489497}" srcOrd="1" destOrd="0" presId="urn:microsoft.com/office/officeart/2005/8/layout/vList4"/>
    <dgm:cxn modelId="{8527FD15-61C1-43E7-BA9E-0CDA91FB9773}" srcId="{778AF1A0-D19F-4559-A2CA-A4AA7E9C0468}" destId="{EBAA10D7-AB55-49E3-8416-D4607690E19D}" srcOrd="5" destOrd="0" parTransId="{99069A6B-564E-42C7-9F14-A1C0E779542A}" sibTransId="{23CD6486-43F9-4F23-9B76-22FF4A9B9DDE}"/>
    <dgm:cxn modelId="{4B166C22-0B73-4187-BFA3-D1C7C0C4907C}" type="presOf" srcId="{8154759B-4B18-4A2F-8771-CD1055300E95}" destId="{F472A6D9-471E-455B-A390-96D10562A1AB}" srcOrd="0" destOrd="0" presId="urn:microsoft.com/office/officeart/2005/8/layout/vList4"/>
    <dgm:cxn modelId="{E3679E2B-3A3A-4AE2-BEF8-4D8475D8B4D8}" type="presOf" srcId="{084FE590-0496-481C-A9AA-5C9C15D3BDE6}" destId="{D2DAE40F-DEAB-481F-8691-30E45766EFFC}" srcOrd="0" destOrd="0" presId="urn:microsoft.com/office/officeart/2005/8/layout/vList4"/>
    <dgm:cxn modelId="{297FEC32-F32A-4182-BCCD-0E852181DC88}" type="presOf" srcId="{0D51B316-29BF-4989-87D3-19B373B02E46}" destId="{3874A1F0-2020-4AF4-BD88-8E252DADE53A}" srcOrd="0" destOrd="0" presId="urn:microsoft.com/office/officeart/2005/8/layout/vList4"/>
    <dgm:cxn modelId="{00522E55-B742-4B4B-A2FF-EC860B6CF722}" type="presOf" srcId="{5CF44DD8-2B55-40E7-BAE4-2D1A8128BCCA}" destId="{24347DBA-FAC9-4F95-B0E8-28AC3D0BC3AF}" srcOrd="0" destOrd="0" presId="urn:microsoft.com/office/officeart/2005/8/layout/vList4"/>
    <dgm:cxn modelId="{E2693A75-CA54-4485-8A3E-790E9880B820}" type="presOf" srcId="{778AF1A0-D19F-4559-A2CA-A4AA7E9C0468}" destId="{68A6C98A-1E2D-4764-9F7C-B485563E8062}" srcOrd="0" destOrd="0" presId="urn:microsoft.com/office/officeart/2005/8/layout/vList4"/>
    <dgm:cxn modelId="{4219647D-2F6F-4962-9D6B-D2F68568A816}" srcId="{778AF1A0-D19F-4559-A2CA-A4AA7E9C0468}" destId="{084FE590-0496-481C-A9AA-5C9C15D3BDE6}" srcOrd="1" destOrd="0" parTransId="{68802700-F84B-4E03-86D8-BE4C1C4C3AC3}" sibTransId="{AFA3BA08-AC53-4A76-B00C-436BD6C3F1FC}"/>
    <dgm:cxn modelId="{24C2C89B-E258-49D5-96A2-39B32452AF7B}" type="presOf" srcId="{EBAA10D7-AB55-49E3-8416-D4607690E19D}" destId="{EECD0A71-00B2-4045-9456-D942FBA7C3D3}" srcOrd="0" destOrd="0" presId="urn:microsoft.com/office/officeart/2005/8/layout/vList4"/>
    <dgm:cxn modelId="{213283A0-212F-44C4-A360-E936D42B8263}" srcId="{778AF1A0-D19F-4559-A2CA-A4AA7E9C0468}" destId="{0D51B316-29BF-4989-87D3-19B373B02E46}" srcOrd="3" destOrd="0" parTransId="{C59136AA-3482-4518-B85A-604C142F2846}" sibTransId="{87F64094-63D0-4A9A-A8C6-A652215976B6}"/>
    <dgm:cxn modelId="{7714B8BD-9D32-4364-8042-69302546C4B1}" srcId="{778AF1A0-D19F-4559-A2CA-A4AA7E9C0468}" destId="{8154759B-4B18-4A2F-8771-CD1055300E95}" srcOrd="0" destOrd="0" parTransId="{C79B96D0-CFE9-43C3-A987-5C5210FF6429}" sibTransId="{944FA0EF-F4B6-40A5-8C30-CC07537AC619}"/>
    <dgm:cxn modelId="{EFE770DE-7DF2-4429-A033-A8A8014B96D2}" srcId="{778AF1A0-D19F-4559-A2CA-A4AA7E9C0468}" destId="{5CF44DD8-2B55-40E7-BAE4-2D1A8128BCCA}" srcOrd="4" destOrd="0" parTransId="{1C85BB65-713C-44F2-87A5-5DFACF37F321}" sibTransId="{E30EF4DC-9690-4404-80C5-8A097805F354}"/>
    <dgm:cxn modelId="{A8617FE4-F220-404B-9E45-F5F2BA3BF144}" type="presOf" srcId="{F8AACB24-9199-4F2A-9D4A-A93805835447}" destId="{6A4EB68F-A44B-4921-ACF1-C5C25B2F84F9}" srcOrd="1" destOrd="0" presId="urn:microsoft.com/office/officeart/2005/8/layout/vList4"/>
    <dgm:cxn modelId="{27BAD1EB-CB08-4DB6-B662-B9B062185370}" type="presOf" srcId="{084FE590-0496-481C-A9AA-5C9C15D3BDE6}" destId="{ECBD3D6E-5E80-4022-82A2-B1E3DD3C16A9}" srcOrd="1" destOrd="0" presId="urn:microsoft.com/office/officeart/2005/8/layout/vList4"/>
    <dgm:cxn modelId="{2EC033F3-D436-4D1D-8895-3A3687703C3A}" type="presOf" srcId="{EBAA10D7-AB55-49E3-8416-D4607690E19D}" destId="{1DDB8725-C6DD-4959-9B2A-07D51CA0DF85}" srcOrd="1" destOrd="0" presId="urn:microsoft.com/office/officeart/2005/8/layout/vList4"/>
    <dgm:cxn modelId="{E26A7EF3-0B39-4825-9A13-A74A80467295}" type="presOf" srcId="{F8AACB24-9199-4F2A-9D4A-A93805835447}" destId="{D1282A0F-1F43-4CC6-B4C9-889AB5967FE9}" srcOrd="0" destOrd="0" presId="urn:microsoft.com/office/officeart/2005/8/layout/vList4"/>
    <dgm:cxn modelId="{9419F5F6-261D-465B-BA98-23CD0095D97F}" type="presOf" srcId="{5CF44DD8-2B55-40E7-BAE4-2D1A8128BCCA}" destId="{6971C124-C29C-4B93-AB26-6EA154C149D2}" srcOrd="1" destOrd="0" presId="urn:microsoft.com/office/officeart/2005/8/layout/vList4"/>
    <dgm:cxn modelId="{ADC299FD-5771-4D7A-8EF8-B7C13E3ABFD4}" type="presOf" srcId="{0D51B316-29BF-4989-87D3-19B373B02E46}" destId="{F59CE40A-998F-44A2-8661-2225928BE292}" srcOrd="1" destOrd="0" presId="urn:microsoft.com/office/officeart/2005/8/layout/vList4"/>
    <dgm:cxn modelId="{34B83DA1-D269-48F1-AE99-514CC17FD2B6}" type="presParOf" srcId="{68A6C98A-1E2D-4764-9F7C-B485563E8062}" destId="{525AD420-BA7D-46E6-9936-C00DB28F9D44}" srcOrd="0" destOrd="0" presId="urn:microsoft.com/office/officeart/2005/8/layout/vList4"/>
    <dgm:cxn modelId="{26F0B282-6047-485D-83BD-0F8F69B49452}" type="presParOf" srcId="{525AD420-BA7D-46E6-9936-C00DB28F9D44}" destId="{F472A6D9-471E-455B-A390-96D10562A1AB}" srcOrd="0" destOrd="0" presId="urn:microsoft.com/office/officeart/2005/8/layout/vList4"/>
    <dgm:cxn modelId="{2CE0AF78-2046-4291-9891-1E973DFA1080}" type="presParOf" srcId="{525AD420-BA7D-46E6-9936-C00DB28F9D44}" destId="{9CB4F738-02FE-401E-B7AB-EF31581E58C0}" srcOrd="1" destOrd="0" presId="urn:microsoft.com/office/officeart/2005/8/layout/vList4"/>
    <dgm:cxn modelId="{DCB08CAD-F7F5-4BE5-83BE-A1998B5A1488}" type="presParOf" srcId="{525AD420-BA7D-46E6-9936-C00DB28F9D44}" destId="{D4CECA10-DAAF-425D-A5A4-45E73A489497}" srcOrd="2" destOrd="0" presId="urn:microsoft.com/office/officeart/2005/8/layout/vList4"/>
    <dgm:cxn modelId="{08E20071-82E1-4F89-96AC-6066B320E5F9}" type="presParOf" srcId="{68A6C98A-1E2D-4764-9F7C-B485563E8062}" destId="{71B9B5C1-ABD7-4CED-854B-24CA35EDC8CF}" srcOrd="1" destOrd="0" presId="urn:microsoft.com/office/officeart/2005/8/layout/vList4"/>
    <dgm:cxn modelId="{A4997E3B-1552-44CB-8A0B-8F71044A46D7}" type="presParOf" srcId="{68A6C98A-1E2D-4764-9F7C-B485563E8062}" destId="{9ECEB39B-4ACA-418C-901A-109998FACDE2}" srcOrd="2" destOrd="0" presId="urn:microsoft.com/office/officeart/2005/8/layout/vList4"/>
    <dgm:cxn modelId="{5CD7673F-C980-41E2-A5BC-C89178AEF047}" type="presParOf" srcId="{9ECEB39B-4ACA-418C-901A-109998FACDE2}" destId="{D2DAE40F-DEAB-481F-8691-30E45766EFFC}" srcOrd="0" destOrd="0" presId="urn:microsoft.com/office/officeart/2005/8/layout/vList4"/>
    <dgm:cxn modelId="{EF7069DB-5A97-4C8E-ADB1-CF6226FFD1AC}" type="presParOf" srcId="{9ECEB39B-4ACA-418C-901A-109998FACDE2}" destId="{867ADCA4-9A59-4C6B-A9FC-07850B005CCD}" srcOrd="1" destOrd="0" presId="urn:microsoft.com/office/officeart/2005/8/layout/vList4"/>
    <dgm:cxn modelId="{416D6ECE-F496-4BD3-BAF1-1C219249FBE9}" type="presParOf" srcId="{9ECEB39B-4ACA-418C-901A-109998FACDE2}" destId="{ECBD3D6E-5E80-4022-82A2-B1E3DD3C16A9}" srcOrd="2" destOrd="0" presId="urn:microsoft.com/office/officeart/2005/8/layout/vList4"/>
    <dgm:cxn modelId="{0F4AD24E-8A98-49E2-A9B3-BC403E345225}" type="presParOf" srcId="{68A6C98A-1E2D-4764-9F7C-B485563E8062}" destId="{B22A4FFD-4D2F-412E-9294-4F6907C70892}" srcOrd="3" destOrd="0" presId="urn:microsoft.com/office/officeart/2005/8/layout/vList4"/>
    <dgm:cxn modelId="{71A494F1-5E5E-47DF-94AA-C57AD4E786A6}" type="presParOf" srcId="{68A6C98A-1E2D-4764-9F7C-B485563E8062}" destId="{6943B063-0F4B-4963-8359-2D518D2AED06}" srcOrd="4" destOrd="0" presId="urn:microsoft.com/office/officeart/2005/8/layout/vList4"/>
    <dgm:cxn modelId="{5A672D3E-195C-4F4D-AFBA-F7B468D842CF}" type="presParOf" srcId="{6943B063-0F4B-4963-8359-2D518D2AED06}" destId="{D1282A0F-1F43-4CC6-B4C9-889AB5967FE9}" srcOrd="0" destOrd="0" presId="urn:microsoft.com/office/officeart/2005/8/layout/vList4"/>
    <dgm:cxn modelId="{11D7BB73-1DD6-4069-B97B-658D6E109542}" type="presParOf" srcId="{6943B063-0F4B-4963-8359-2D518D2AED06}" destId="{5819A7FD-3E62-46E4-86E3-B6B794786CBC}" srcOrd="1" destOrd="0" presId="urn:microsoft.com/office/officeart/2005/8/layout/vList4"/>
    <dgm:cxn modelId="{58FF2BD2-8A02-4A51-84E1-61708CEFE1A3}" type="presParOf" srcId="{6943B063-0F4B-4963-8359-2D518D2AED06}" destId="{6A4EB68F-A44B-4921-ACF1-C5C25B2F84F9}" srcOrd="2" destOrd="0" presId="urn:microsoft.com/office/officeart/2005/8/layout/vList4"/>
    <dgm:cxn modelId="{6DE17CF5-C4E2-44DB-83A6-5B5FD3A79719}" type="presParOf" srcId="{68A6C98A-1E2D-4764-9F7C-B485563E8062}" destId="{FD3BCE1A-F0D8-43A6-965B-E88FED431322}" srcOrd="5" destOrd="0" presId="urn:microsoft.com/office/officeart/2005/8/layout/vList4"/>
    <dgm:cxn modelId="{99E86F01-4986-4AB8-951E-51F21E476E9F}" type="presParOf" srcId="{68A6C98A-1E2D-4764-9F7C-B485563E8062}" destId="{A3CECF58-91B9-4124-BB43-9BDB068E805B}" srcOrd="6" destOrd="0" presId="urn:microsoft.com/office/officeart/2005/8/layout/vList4"/>
    <dgm:cxn modelId="{F0FD0972-ED30-409D-9C9F-742AA20524B1}" type="presParOf" srcId="{A3CECF58-91B9-4124-BB43-9BDB068E805B}" destId="{3874A1F0-2020-4AF4-BD88-8E252DADE53A}" srcOrd="0" destOrd="0" presId="urn:microsoft.com/office/officeart/2005/8/layout/vList4"/>
    <dgm:cxn modelId="{81B575B2-6041-485D-86A3-4FF77E7D07DA}" type="presParOf" srcId="{A3CECF58-91B9-4124-BB43-9BDB068E805B}" destId="{F5470D93-1596-4DCE-AD1D-5C58BF0ABD8B}" srcOrd="1" destOrd="0" presId="urn:microsoft.com/office/officeart/2005/8/layout/vList4"/>
    <dgm:cxn modelId="{8F3F4799-F20C-40E0-B72F-ABAB261B52AA}" type="presParOf" srcId="{A3CECF58-91B9-4124-BB43-9BDB068E805B}" destId="{F59CE40A-998F-44A2-8661-2225928BE292}" srcOrd="2" destOrd="0" presId="urn:microsoft.com/office/officeart/2005/8/layout/vList4"/>
    <dgm:cxn modelId="{D6C39B8D-56FC-4BBE-83BA-22CED03CA357}" type="presParOf" srcId="{68A6C98A-1E2D-4764-9F7C-B485563E8062}" destId="{E3094BB4-74BE-45E2-911C-C07ED5DE3FE6}" srcOrd="7" destOrd="0" presId="urn:microsoft.com/office/officeart/2005/8/layout/vList4"/>
    <dgm:cxn modelId="{00FE37F7-AFAC-4EA9-A83F-447007D456A9}" type="presParOf" srcId="{68A6C98A-1E2D-4764-9F7C-B485563E8062}" destId="{E8931A4E-59D8-4D1E-A4A9-268C35520986}" srcOrd="8" destOrd="0" presId="urn:microsoft.com/office/officeart/2005/8/layout/vList4"/>
    <dgm:cxn modelId="{0D451A76-09CE-48FF-BAC8-5A84872843D8}" type="presParOf" srcId="{E8931A4E-59D8-4D1E-A4A9-268C35520986}" destId="{24347DBA-FAC9-4F95-B0E8-28AC3D0BC3AF}" srcOrd="0" destOrd="0" presId="urn:microsoft.com/office/officeart/2005/8/layout/vList4"/>
    <dgm:cxn modelId="{638D7CE7-134D-4AA8-BADA-104392866DAB}" type="presParOf" srcId="{E8931A4E-59D8-4D1E-A4A9-268C35520986}" destId="{8ECCA8D0-6441-4529-9C39-6319EC421CDC}" srcOrd="1" destOrd="0" presId="urn:microsoft.com/office/officeart/2005/8/layout/vList4"/>
    <dgm:cxn modelId="{E5E2BA4D-76B5-4B5B-A748-43F12D69EB04}" type="presParOf" srcId="{E8931A4E-59D8-4D1E-A4A9-268C35520986}" destId="{6971C124-C29C-4B93-AB26-6EA154C149D2}" srcOrd="2" destOrd="0" presId="urn:microsoft.com/office/officeart/2005/8/layout/vList4"/>
    <dgm:cxn modelId="{E2AD8283-AEBE-40B4-A931-2350D8A09A3A}" type="presParOf" srcId="{68A6C98A-1E2D-4764-9F7C-B485563E8062}" destId="{2D414EA9-3038-4CB2-B704-913E6EB2C78E}" srcOrd="9" destOrd="0" presId="urn:microsoft.com/office/officeart/2005/8/layout/vList4"/>
    <dgm:cxn modelId="{9785B288-A1ED-4147-A512-16035676CFC0}" type="presParOf" srcId="{68A6C98A-1E2D-4764-9F7C-B485563E8062}" destId="{E3465310-4C27-4615-BEE0-7F0F625EB4E7}" srcOrd="10" destOrd="0" presId="urn:microsoft.com/office/officeart/2005/8/layout/vList4"/>
    <dgm:cxn modelId="{9D3682F8-ECB9-4FA5-BFD3-F6A7FEC94514}" type="presParOf" srcId="{E3465310-4C27-4615-BEE0-7F0F625EB4E7}" destId="{EECD0A71-00B2-4045-9456-D942FBA7C3D3}" srcOrd="0" destOrd="0" presId="urn:microsoft.com/office/officeart/2005/8/layout/vList4"/>
    <dgm:cxn modelId="{1FF7FE82-93B2-47AB-8542-46EC48C722BD}" type="presParOf" srcId="{E3465310-4C27-4615-BEE0-7F0F625EB4E7}" destId="{6F15DDD1-9CAE-4A0C-A8E5-50EA31BD981A}" srcOrd="1" destOrd="0" presId="urn:microsoft.com/office/officeart/2005/8/layout/vList4"/>
    <dgm:cxn modelId="{53CCE031-CCC1-4BC9-AA70-E612D3DD188E}" type="presParOf" srcId="{E3465310-4C27-4615-BEE0-7F0F625EB4E7}" destId="{1DDB8725-C6DD-4959-9B2A-07D51CA0DF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848B07-5B0C-499C-850F-56FD19CBD3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AB3AE2-B588-49ED-A1AD-7E9987276EC8}">
      <dgm:prSet phldrT="[Text]" custT="1"/>
      <dgm:spPr/>
      <dgm:t>
        <a:bodyPr/>
        <a:lstStyle/>
        <a:p>
          <a:r>
            <a:rPr lang="en-GB" sz="16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A complex and tricky programme:</a:t>
          </a:r>
        </a:p>
      </dgm:t>
    </dgm:pt>
    <dgm:pt modelId="{CB0104C4-B68C-4661-8609-347B61F85D6E}" type="parTrans" cxnId="{4019B711-BA7A-4FEA-8AB8-0A528B6E62D1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BAEDC23-7857-4887-A1F7-BA6F3D357EE4}" type="sibTrans" cxnId="{4019B711-BA7A-4FEA-8AB8-0A528B6E62D1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4D1AB84-D9DA-486F-B6BC-B8107FC0A855}">
      <dgm:prSet custT="1"/>
      <dgm:spPr/>
      <dgm:t>
        <a:bodyPr/>
        <a:lstStyle/>
        <a:p>
          <a:r>
            <a:rPr lang="en-GB" sz="16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Deliver the business case and benefits (non-cash and cash - £18.5m)</a:t>
          </a:r>
        </a:p>
      </dgm:t>
    </dgm:pt>
    <dgm:pt modelId="{FE55C4EC-D78D-468E-9FE9-F7F423706734}" type="parTrans" cxnId="{0566A156-9675-46C0-A265-19A74650E9A4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974324D-B712-48B1-B2CC-85BB03855B76}" type="sibTrans" cxnId="{0566A156-9675-46C0-A265-19A74650E9A4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3A79A5D-57D0-4B9C-8D67-D12FB6578BA9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5 current organisations into one new organisation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11CCA8C-3FA3-4F45-9459-B250A4859248}" type="parTrans" cxnId="{907D7632-0B3B-48B7-A3AE-9DA0F05DD2DF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E52F8A2-1A2E-4393-AD5A-C6B42729AB23}" type="sibTrans" cxnId="{907D7632-0B3B-48B7-A3AE-9DA0F05DD2DF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F1DEDAB-F512-4FFA-8259-EFFFC6FD16F4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4,500+ staff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4376612-EF64-440C-AD8A-CBF417F7EF6F}" type="parTrans" cxnId="{030C923A-818D-48CC-AE33-02B3556E2B32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8C4CEEC-D9EB-4AFC-B93C-24CDC9630F10}" type="sibTrans" cxnId="{030C923A-818D-48CC-AE33-02B3556E2B32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477A044-2E90-4CA4-924F-06E525CE26ED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269 elected members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FDD0FE9-73B6-489E-BE68-27583DF22179}" type="parTrans" cxnId="{8BD2595F-439E-423A-B131-D9849DDD549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A0AA673-5872-49DC-80EF-ABDDCA336940}" type="sibTrans" cxnId="{8BD2595F-439E-423A-B131-D9849DDD549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D638C36-3207-44FB-A530-A6186DBDFDEC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Multiple external stakeholders (e.g. government, health, police, voluntary, business sectors, and)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56781D1-64FE-41F7-938A-9898A8DD399B}" type="parTrans" cxnId="{8A7A4D4D-FC73-475D-9217-A86D02D89791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59CED34-9678-4E7F-8892-AEBF7AA7B1DF}" type="sibTrans" cxnId="{8A7A4D4D-FC73-475D-9217-A86D02D89791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73AF934-454A-4907-8342-5A06D07633F1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350+ new integrated single services (whilst running BAU x5 at the same time)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F1F6D9C-4F9C-46EC-A32F-55271CE2B44A}" type="parTrans" cxnId="{4AF935EE-064D-4F32-B743-262F8BDCB29A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E3ACAF3-1E8D-45F2-B2DA-F9C8753512DB}" type="sibTrans" cxnId="{4AF935EE-064D-4F32-B743-262F8BDCB29A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F6ACFA0-F9CB-4411-8C88-097D23AB5DB4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5,000+ assets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B4F1E40-CC57-4DC7-B858-601EEE3CFC69}" type="parTrans" cxnId="{7BFCEEE3-34B0-43C1-88F6-D3105189DBAC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A9B3633-3DE9-4AC9-AF3F-2DD397124439}" type="sibTrans" cxnId="{7BFCEEE3-34B0-43C1-88F6-D3105189DBAC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6FDD22C-B7DE-4873-8D0A-A675B4B5256D}">
      <dgm:prSet custT="1"/>
      <dgm:spPr/>
      <dgm:t>
        <a:bodyPr/>
        <a:lstStyle/>
        <a:p>
          <a:r>
            <a:rPr lang="en-GB" sz="16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Performance improvement requirement in some services</a:t>
          </a:r>
        </a:p>
      </dgm:t>
    </dgm:pt>
    <dgm:pt modelId="{F0E630FE-4BF9-4240-B9A8-292086DCFCED}" type="parTrans" cxnId="{2851585B-E906-42B6-9C17-023328FA0198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3A0BD46-3339-435D-A390-FCB497D0EACF}" type="sibTrans" cxnId="{2851585B-E906-42B6-9C17-023328FA0198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156023D-43ED-4DA3-8E74-72B7AD705BF8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£1bn+ budget (council tax harmonisation). 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02AC1D2-1317-458C-8767-CA3A1058A1E0}" type="parTrans" cxnId="{DBD56D6F-4CF8-4696-AED1-C837D1804D89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021C1D1-C706-49FA-BF9D-917301F9AED3}" type="sibTrans" cxnId="{DBD56D6F-4CF8-4696-AED1-C837D1804D89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67DAEC1-9244-41FF-A3A4-BC5954CCD18D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Elections in the middle of delivery. 2022 electoral arrangements currently unknown 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E50F71E-E6CA-4964-9379-446057368C45}" type="parTrans" cxnId="{ECF6BE5D-285D-4EE3-A84A-4F90C9A99EF1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88288FA-71E5-47EA-AEEC-FA462AADAB92}" type="sibTrans" cxnId="{ECF6BE5D-285D-4EE3-A84A-4F90C9A99EF1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728815F-52DF-4041-8EE6-E81C4F87DB3B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278 parish councils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27E4E2E4-44A5-4491-988F-63C538E2DD5E}" type="parTrans" cxnId="{D2A2B5EB-8E50-4016-8ECE-6816492CC515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9971729-1EC1-40D9-BE39-C1AFD1135B06}" type="sibTrans" cxnId="{D2A2B5EB-8E50-4016-8ECE-6816492CC515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C838FA8-D308-4223-9F88-23149AEA9DBA}">
      <dgm:prSet custT="1"/>
      <dgm:spPr/>
      <dgm:t>
        <a:bodyPr/>
        <a:lstStyle/>
        <a:p>
          <a:r>
            <a:rPr lang="en-GB" sz="16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New Taunton Town Council</a:t>
          </a:r>
        </a:p>
      </dgm:t>
    </dgm:pt>
    <dgm:pt modelId="{0100D8EA-4B1C-4450-AF2B-F6BD7DFA05E1}" type="parTrans" cxnId="{E37767FF-08CD-4359-9D8B-271784A93F6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EBD54C4-0012-4A2D-AEB4-10511AF7EF4D}" type="sibTrans" cxnId="{E37767FF-08CD-4359-9D8B-271784A93F6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293FED7A-221B-48DD-89BE-5510124B026A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All in an ongoing global pandemic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6C00AC2-CA79-48E8-877C-C2F7EFB80188}" type="parTrans" cxnId="{EC6C0B46-D285-42CE-86A7-EF0053BE06C2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93EDEBC-30F1-4FB9-B334-3D2C659E4987}" type="sibTrans" cxnId="{EC6C0B46-D285-42CE-86A7-EF0053BE06C2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08E964E-3C0B-4939-9F9A-6318FF58C2FE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18 months to deliver </a:t>
          </a:r>
          <a:endParaRPr lang="en-GB" sz="16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2704E24-CE85-478F-B9A3-56DE08B59618}" type="parTrans" cxnId="{A68EEEC9-FD6C-4F8E-88F9-379083F1368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9CB6B14-29C1-4578-A175-80A445CBBD82}" type="sibTrans" cxnId="{A68EEEC9-FD6C-4F8E-88F9-379083F1368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A661607-9C22-4DE6-B4DF-D5D151AB651D}" type="pres">
      <dgm:prSet presAssocID="{4D848B07-5B0C-499C-850F-56FD19CBD365}" presName="vert0" presStyleCnt="0">
        <dgm:presLayoutVars>
          <dgm:dir/>
          <dgm:animOne val="branch"/>
          <dgm:animLvl val="lvl"/>
        </dgm:presLayoutVars>
      </dgm:prSet>
      <dgm:spPr/>
    </dgm:pt>
    <dgm:pt modelId="{872B5060-7980-4C17-B58E-B030CFC4B627}" type="pres">
      <dgm:prSet presAssocID="{ABAB3AE2-B588-49ED-A1AD-7E9987276EC8}" presName="thickLine" presStyleLbl="alignNode1" presStyleIdx="0" presStyleCnt="2"/>
      <dgm:spPr/>
    </dgm:pt>
    <dgm:pt modelId="{9859F83C-E9CB-45B3-9370-33AF420AE87D}" type="pres">
      <dgm:prSet presAssocID="{ABAB3AE2-B588-49ED-A1AD-7E9987276EC8}" presName="horz1" presStyleCnt="0"/>
      <dgm:spPr/>
    </dgm:pt>
    <dgm:pt modelId="{74BB9CB8-D67B-43CB-B0FD-A1DDCCA0E1DC}" type="pres">
      <dgm:prSet presAssocID="{ABAB3AE2-B588-49ED-A1AD-7E9987276EC8}" presName="tx1" presStyleLbl="revTx" presStyleIdx="0" presStyleCnt="15"/>
      <dgm:spPr/>
    </dgm:pt>
    <dgm:pt modelId="{9E79C163-CC3D-4C93-B7E4-06AA88FEEB4D}" type="pres">
      <dgm:prSet presAssocID="{ABAB3AE2-B588-49ED-A1AD-7E9987276EC8}" presName="vert1" presStyleCnt="0"/>
      <dgm:spPr/>
    </dgm:pt>
    <dgm:pt modelId="{2E16CEEF-4BDB-433A-B21A-9274819C2F73}" type="pres">
      <dgm:prSet presAssocID="{F4D1AB84-D9DA-486F-B6BC-B8107FC0A855}" presName="vertSpace2a" presStyleCnt="0"/>
      <dgm:spPr/>
    </dgm:pt>
    <dgm:pt modelId="{B4AF129C-FCD5-4E00-96BC-D5AF99542093}" type="pres">
      <dgm:prSet presAssocID="{F4D1AB84-D9DA-486F-B6BC-B8107FC0A855}" presName="horz2" presStyleCnt="0"/>
      <dgm:spPr/>
    </dgm:pt>
    <dgm:pt modelId="{D3AF2DCB-F8E0-47C4-AF67-A0C8BEA99A3A}" type="pres">
      <dgm:prSet presAssocID="{F4D1AB84-D9DA-486F-B6BC-B8107FC0A855}" presName="horzSpace2" presStyleCnt="0"/>
      <dgm:spPr/>
    </dgm:pt>
    <dgm:pt modelId="{14B7AB97-E6AF-4C70-AD51-B8448B99B615}" type="pres">
      <dgm:prSet presAssocID="{F4D1AB84-D9DA-486F-B6BC-B8107FC0A855}" presName="tx2" presStyleLbl="revTx" presStyleIdx="1" presStyleCnt="15"/>
      <dgm:spPr/>
    </dgm:pt>
    <dgm:pt modelId="{3B068233-AB9B-4C06-8FF6-069BEB92B4E5}" type="pres">
      <dgm:prSet presAssocID="{F4D1AB84-D9DA-486F-B6BC-B8107FC0A855}" presName="vert2" presStyleCnt="0"/>
      <dgm:spPr/>
    </dgm:pt>
    <dgm:pt modelId="{3FD61CA7-DE8D-4B93-82D7-651B68101BA5}" type="pres">
      <dgm:prSet presAssocID="{F4D1AB84-D9DA-486F-B6BC-B8107FC0A855}" presName="thinLine2b" presStyleLbl="callout" presStyleIdx="0" presStyleCnt="13"/>
      <dgm:spPr/>
    </dgm:pt>
    <dgm:pt modelId="{7930C9AF-9B78-45F9-88DA-A5F32CAA1A03}" type="pres">
      <dgm:prSet presAssocID="{F4D1AB84-D9DA-486F-B6BC-B8107FC0A855}" presName="vertSpace2b" presStyleCnt="0"/>
      <dgm:spPr/>
    </dgm:pt>
    <dgm:pt modelId="{5631F7B5-9116-4280-9273-314444556E42}" type="pres">
      <dgm:prSet presAssocID="{A3A79A5D-57D0-4B9C-8D67-D12FB6578BA9}" presName="horz2" presStyleCnt="0"/>
      <dgm:spPr/>
    </dgm:pt>
    <dgm:pt modelId="{3C23E367-AEB9-4952-B2D1-263B7BA6DE6C}" type="pres">
      <dgm:prSet presAssocID="{A3A79A5D-57D0-4B9C-8D67-D12FB6578BA9}" presName="horzSpace2" presStyleCnt="0"/>
      <dgm:spPr/>
    </dgm:pt>
    <dgm:pt modelId="{EF67BB1F-D54B-4FB5-80FE-7D4350F9BF13}" type="pres">
      <dgm:prSet presAssocID="{A3A79A5D-57D0-4B9C-8D67-D12FB6578BA9}" presName="tx2" presStyleLbl="revTx" presStyleIdx="2" presStyleCnt="15"/>
      <dgm:spPr/>
    </dgm:pt>
    <dgm:pt modelId="{5B1C10D5-F3A4-4006-8F82-3225148C32DD}" type="pres">
      <dgm:prSet presAssocID="{A3A79A5D-57D0-4B9C-8D67-D12FB6578BA9}" presName="vert2" presStyleCnt="0"/>
      <dgm:spPr/>
    </dgm:pt>
    <dgm:pt modelId="{F6AE746E-3031-4EFD-9FE4-9CB514C3B67A}" type="pres">
      <dgm:prSet presAssocID="{A3A79A5D-57D0-4B9C-8D67-D12FB6578BA9}" presName="thinLine2b" presStyleLbl="callout" presStyleIdx="1" presStyleCnt="13"/>
      <dgm:spPr/>
    </dgm:pt>
    <dgm:pt modelId="{3C962BC8-9CC6-4F2C-8D22-D7E40CDDE5FF}" type="pres">
      <dgm:prSet presAssocID="{A3A79A5D-57D0-4B9C-8D67-D12FB6578BA9}" presName="vertSpace2b" presStyleCnt="0"/>
      <dgm:spPr/>
    </dgm:pt>
    <dgm:pt modelId="{30F95841-A85A-45EC-BBD7-BB5E161B2CC4}" type="pres">
      <dgm:prSet presAssocID="{FF1DEDAB-F512-4FFA-8259-EFFFC6FD16F4}" presName="horz2" presStyleCnt="0"/>
      <dgm:spPr/>
    </dgm:pt>
    <dgm:pt modelId="{6D61087B-0C0A-47D4-BB83-5BF676D7162E}" type="pres">
      <dgm:prSet presAssocID="{FF1DEDAB-F512-4FFA-8259-EFFFC6FD16F4}" presName="horzSpace2" presStyleCnt="0"/>
      <dgm:spPr/>
    </dgm:pt>
    <dgm:pt modelId="{2EF83B48-60CF-4751-B61D-73F430B9CBC1}" type="pres">
      <dgm:prSet presAssocID="{FF1DEDAB-F512-4FFA-8259-EFFFC6FD16F4}" presName="tx2" presStyleLbl="revTx" presStyleIdx="3" presStyleCnt="15"/>
      <dgm:spPr/>
    </dgm:pt>
    <dgm:pt modelId="{0EA653CC-5566-4874-BF80-398D1BBB6F36}" type="pres">
      <dgm:prSet presAssocID="{FF1DEDAB-F512-4FFA-8259-EFFFC6FD16F4}" presName="vert2" presStyleCnt="0"/>
      <dgm:spPr/>
    </dgm:pt>
    <dgm:pt modelId="{92052553-EF3C-42D7-A1E4-FD704DB82755}" type="pres">
      <dgm:prSet presAssocID="{FF1DEDAB-F512-4FFA-8259-EFFFC6FD16F4}" presName="thinLine2b" presStyleLbl="callout" presStyleIdx="2" presStyleCnt="13"/>
      <dgm:spPr/>
    </dgm:pt>
    <dgm:pt modelId="{11C1FA42-1EE5-460E-A4B9-C97521381B1B}" type="pres">
      <dgm:prSet presAssocID="{FF1DEDAB-F512-4FFA-8259-EFFFC6FD16F4}" presName="vertSpace2b" presStyleCnt="0"/>
      <dgm:spPr/>
    </dgm:pt>
    <dgm:pt modelId="{B73B9A5C-177E-451D-94EA-D89BF1898EE3}" type="pres">
      <dgm:prSet presAssocID="{D477A044-2E90-4CA4-924F-06E525CE26ED}" presName="horz2" presStyleCnt="0"/>
      <dgm:spPr/>
    </dgm:pt>
    <dgm:pt modelId="{0980E551-F010-4793-8E45-A624A54E6BFA}" type="pres">
      <dgm:prSet presAssocID="{D477A044-2E90-4CA4-924F-06E525CE26ED}" presName="horzSpace2" presStyleCnt="0"/>
      <dgm:spPr/>
    </dgm:pt>
    <dgm:pt modelId="{D2072F18-5E61-4976-A111-D1E7E69FC367}" type="pres">
      <dgm:prSet presAssocID="{D477A044-2E90-4CA4-924F-06E525CE26ED}" presName="tx2" presStyleLbl="revTx" presStyleIdx="4" presStyleCnt="15"/>
      <dgm:spPr/>
    </dgm:pt>
    <dgm:pt modelId="{AACC0FC4-8978-4050-9B2F-D28392E332F0}" type="pres">
      <dgm:prSet presAssocID="{D477A044-2E90-4CA4-924F-06E525CE26ED}" presName="vert2" presStyleCnt="0"/>
      <dgm:spPr/>
    </dgm:pt>
    <dgm:pt modelId="{7E2C5090-4FDB-4A59-B2AC-3306B85676BF}" type="pres">
      <dgm:prSet presAssocID="{D477A044-2E90-4CA4-924F-06E525CE26ED}" presName="thinLine2b" presStyleLbl="callout" presStyleIdx="3" presStyleCnt="13"/>
      <dgm:spPr/>
    </dgm:pt>
    <dgm:pt modelId="{FB1CEA1E-0B66-4FC6-B324-3E97B9E8B80A}" type="pres">
      <dgm:prSet presAssocID="{D477A044-2E90-4CA4-924F-06E525CE26ED}" presName="vertSpace2b" presStyleCnt="0"/>
      <dgm:spPr/>
    </dgm:pt>
    <dgm:pt modelId="{5224BA1D-A523-42E0-BFF2-DB41F02A4256}" type="pres">
      <dgm:prSet presAssocID="{4D638C36-3207-44FB-A530-A6186DBDFDEC}" presName="horz2" presStyleCnt="0"/>
      <dgm:spPr/>
    </dgm:pt>
    <dgm:pt modelId="{D4AAFBF8-45FD-424C-9F2B-0053F09DE09E}" type="pres">
      <dgm:prSet presAssocID="{4D638C36-3207-44FB-A530-A6186DBDFDEC}" presName="horzSpace2" presStyleCnt="0"/>
      <dgm:spPr/>
    </dgm:pt>
    <dgm:pt modelId="{416C4D7C-5F32-4FA0-9B89-CF97159401A7}" type="pres">
      <dgm:prSet presAssocID="{4D638C36-3207-44FB-A530-A6186DBDFDEC}" presName="tx2" presStyleLbl="revTx" presStyleIdx="5" presStyleCnt="15"/>
      <dgm:spPr/>
    </dgm:pt>
    <dgm:pt modelId="{42693C11-37C8-409A-8042-75D89D921FDB}" type="pres">
      <dgm:prSet presAssocID="{4D638C36-3207-44FB-A530-A6186DBDFDEC}" presName="vert2" presStyleCnt="0"/>
      <dgm:spPr/>
    </dgm:pt>
    <dgm:pt modelId="{8158CD85-B485-472B-946A-59482B440FC5}" type="pres">
      <dgm:prSet presAssocID="{4D638C36-3207-44FB-A530-A6186DBDFDEC}" presName="thinLine2b" presStyleLbl="callout" presStyleIdx="4" presStyleCnt="13"/>
      <dgm:spPr/>
    </dgm:pt>
    <dgm:pt modelId="{F784D581-7968-42EA-A462-DBB486DF93AF}" type="pres">
      <dgm:prSet presAssocID="{4D638C36-3207-44FB-A530-A6186DBDFDEC}" presName="vertSpace2b" presStyleCnt="0"/>
      <dgm:spPr/>
    </dgm:pt>
    <dgm:pt modelId="{1872EB30-2189-4226-A04E-3075AA2E8AE2}" type="pres">
      <dgm:prSet presAssocID="{073AF934-454A-4907-8342-5A06D07633F1}" presName="horz2" presStyleCnt="0"/>
      <dgm:spPr/>
    </dgm:pt>
    <dgm:pt modelId="{9915896D-540C-4F5D-8CF2-C7D99F73AC8C}" type="pres">
      <dgm:prSet presAssocID="{073AF934-454A-4907-8342-5A06D07633F1}" presName="horzSpace2" presStyleCnt="0"/>
      <dgm:spPr/>
    </dgm:pt>
    <dgm:pt modelId="{2DB6B12B-F89B-432B-9668-66E57678F0D7}" type="pres">
      <dgm:prSet presAssocID="{073AF934-454A-4907-8342-5A06D07633F1}" presName="tx2" presStyleLbl="revTx" presStyleIdx="6" presStyleCnt="15"/>
      <dgm:spPr/>
    </dgm:pt>
    <dgm:pt modelId="{474FC867-BF74-4D83-9360-DC6D43962DCB}" type="pres">
      <dgm:prSet presAssocID="{073AF934-454A-4907-8342-5A06D07633F1}" presName="vert2" presStyleCnt="0"/>
      <dgm:spPr/>
    </dgm:pt>
    <dgm:pt modelId="{B392C557-A49E-4513-8A2C-ECE4A7B924C8}" type="pres">
      <dgm:prSet presAssocID="{073AF934-454A-4907-8342-5A06D07633F1}" presName="thinLine2b" presStyleLbl="callout" presStyleIdx="5" presStyleCnt="13"/>
      <dgm:spPr/>
    </dgm:pt>
    <dgm:pt modelId="{D78DC8B7-2E0F-42FE-B08A-9845BD5A248F}" type="pres">
      <dgm:prSet presAssocID="{073AF934-454A-4907-8342-5A06D07633F1}" presName="vertSpace2b" presStyleCnt="0"/>
      <dgm:spPr/>
    </dgm:pt>
    <dgm:pt modelId="{B6B9CF5D-C284-4A97-A860-6FFEA82989BC}" type="pres">
      <dgm:prSet presAssocID="{4F6ACFA0-F9CB-4411-8C88-097D23AB5DB4}" presName="horz2" presStyleCnt="0"/>
      <dgm:spPr/>
    </dgm:pt>
    <dgm:pt modelId="{C96FEB38-78DE-436C-B70F-7A9F8CBA8683}" type="pres">
      <dgm:prSet presAssocID="{4F6ACFA0-F9CB-4411-8C88-097D23AB5DB4}" presName="horzSpace2" presStyleCnt="0"/>
      <dgm:spPr/>
    </dgm:pt>
    <dgm:pt modelId="{2E9CEEA3-8235-438A-8552-57BE6B750B7C}" type="pres">
      <dgm:prSet presAssocID="{4F6ACFA0-F9CB-4411-8C88-097D23AB5DB4}" presName="tx2" presStyleLbl="revTx" presStyleIdx="7" presStyleCnt="15"/>
      <dgm:spPr/>
    </dgm:pt>
    <dgm:pt modelId="{E1E53193-C346-4191-AC8B-F34AADC54221}" type="pres">
      <dgm:prSet presAssocID="{4F6ACFA0-F9CB-4411-8C88-097D23AB5DB4}" presName="vert2" presStyleCnt="0"/>
      <dgm:spPr/>
    </dgm:pt>
    <dgm:pt modelId="{1E570AE2-1386-46C2-9218-A63CA5B2CB10}" type="pres">
      <dgm:prSet presAssocID="{4F6ACFA0-F9CB-4411-8C88-097D23AB5DB4}" presName="thinLine2b" presStyleLbl="callout" presStyleIdx="6" presStyleCnt="13"/>
      <dgm:spPr/>
    </dgm:pt>
    <dgm:pt modelId="{5C53033B-2CCC-49C6-9EA9-D8A9698F6C20}" type="pres">
      <dgm:prSet presAssocID="{4F6ACFA0-F9CB-4411-8C88-097D23AB5DB4}" presName="vertSpace2b" presStyleCnt="0"/>
      <dgm:spPr/>
    </dgm:pt>
    <dgm:pt modelId="{0579972D-B423-4619-838A-3B7768227ACE}" type="pres">
      <dgm:prSet presAssocID="{16FDD22C-B7DE-4873-8D0A-A675B4B5256D}" presName="horz2" presStyleCnt="0"/>
      <dgm:spPr/>
    </dgm:pt>
    <dgm:pt modelId="{48FB5B63-3131-4C9B-883A-AB27EE1F40C9}" type="pres">
      <dgm:prSet presAssocID="{16FDD22C-B7DE-4873-8D0A-A675B4B5256D}" presName="horzSpace2" presStyleCnt="0"/>
      <dgm:spPr/>
    </dgm:pt>
    <dgm:pt modelId="{C52CBD75-AEDC-4C23-888F-B49204621928}" type="pres">
      <dgm:prSet presAssocID="{16FDD22C-B7DE-4873-8D0A-A675B4B5256D}" presName="tx2" presStyleLbl="revTx" presStyleIdx="8" presStyleCnt="15"/>
      <dgm:spPr/>
    </dgm:pt>
    <dgm:pt modelId="{D5AEAD02-0367-4792-87A4-282B0497D805}" type="pres">
      <dgm:prSet presAssocID="{16FDD22C-B7DE-4873-8D0A-A675B4B5256D}" presName="vert2" presStyleCnt="0"/>
      <dgm:spPr/>
    </dgm:pt>
    <dgm:pt modelId="{FD6E71E8-2589-4F20-AD49-C2B04711A8F6}" type="pres">
      <dgm:prSet presAssocID="{16FDD22C-B7DE-4873-8D0A-A675B4B5256D}" presName="thinLine2b" presStyleLbl="callout" presStyleIdx="7" presStyleCnt="13"/>
      <dgm:spPr/>
    </dgm:pt>
    <dgm:pt modelId="{9921AC67-2466-4B28-B349-3D0B281FDAF6}" type="pres">
      <dgm:prSet presAssocID="{16FDD22C-B7DE-4873-8D0A-A675B4B5256D}" presName="vertSpace2b" presStyleCnt="0"/>
      <dgm:spPr/>
    </dgm:pt>
    <dgm:pt modelId="{D166B629-2041-4FE7-A627-D91EE319A208}" type="pres">
      <dgm:prSet presAssocID="{3156023D-43ED-4DA3-8E74-72B7AD705BF8}" presName="horz2" presStyleCnt="0"/>
      <dgm:spPr/>
    </dgm:pt>
    <dgm:pt modelId="{CD6997FE-4E67-4478-B9C7-8463CA6B4890}" type="pres">
      <dgm:prSet presAssocID="{3156023D-43ED-4DA3-8E74-72B7AD705BF8}" presName="horzSpace2" presStyleCnt="0"/>
      <dgm:spPr/>
    </dgm:pt>
    <dgm:pt modelId="{93BE4893-4AC8-49B5-A089-B25D4595091F}" type="pres">
      <dgm:prSet presAssocID="{3156023D-43ED-4DA3-8E74-72B7AD705BF8}" presName="tx2" presStyleLbl="revTx" presStyleIdx="9" presStyleCnt="15"/>
      <dgm:spPr/>
    </dgm:pt>
    <dgm:pt modelId="{0C0522ED-B2E7-4040-90C1-CB7876A01887}" type="pres">
      <dgm:prSet presAssocID="{3156023D-43ED-4DA3-8E74-72B7AD705BF8}" presName="vert2" presStyleCnt="0"/>
      <dgm:spPr/>
    </dgm:pt>
    <dgm:pt modelId="{27DD3FF2-BC30-4BFD-9F46-FCCD3578BA70}" type="pres">
      <dgm:prSet presAssocID="{3156023D-43ED-4DA3-8E74-72B7AD705BF8}" presName="thinLine2b" presStyleLbl="callout" presStyleIdx="8" presStyleCnt="13"/>
      <dgm:spPr/>
    </dgm:pt>
    <dgm:pt modelId="{CE23CBA0-0AEA-4E1D-9E51-6F79C53DD9EF}" type="pres">
      <dgm:prSet presAssocID="{3156023D-43ED-4DA3-8E74-72B7AD705BF8}" presName="vertSpace2b" presStyleCnt="0"/>
      <dgm:spPr/>
    </dgm:pt>
    <dgm:pt modelId="{7D42409B-BE76-41AB-93E7-7D63FCC402E6}" type="pres">
      <dgm:prSet presAssocID="{567DAEC1-9244-41FF-A3A4-BC5954CCD18D}" presName="horz2" presStyleCnt="0"/>
      <dgm:spPr/>
    </dgm:pt>
    <dgm:pt modelId="{5B6CA998-273B-4549-9CBC-E75A02854699}" type="pres">
      <dgm:prSet presAssocID="{567DAEC1-9244-41FF-A3A4-BC5954CCD18D}" presName="horzSpace2" presStyleCnt="0"/>
      <dgm:spPr/>
    </dgm:pt>
    <dgm:pt modelId="{63DCBF54-790C-45CA-B2CA-9F9EE98D5DCC}" type="pres">
      <dgm:prSet presAssocID="{567DAEC1-9244-41FF-A3A4-BC5954CCD18D}" presName="tx2" presStyleLbl="revTx" presStyleIdx="10" presStyleCnt="15"/>
      <dgm:spPr/>
    </dgm:pt>
    <dgm:pt modelId="{8CD879F1-7708-4E1C-B488-524041CC9BAE}" type="pres">
      <dgm:prSet presAssocID="{567DAEC1-9244-41FF-A3A4-BC5954CCD18D}" presName="vert2" presStyleCnt="0"/>
      <dgm:spPr/>
    </dgm:pt>
    <dgm:pt modelId="{0D15B077-62A5-421F-8F71-E7F4D85CD544}" type="pres">
      <dgm:prSet presAssocID="{567DAEC1-9244-41FF-A3A4-BC5954CCD18D}" presName="thinLine2b" presStyleLbl="callout" presStyleIdx="9" presStyleCnt="13"/>
      <dgm:spPr/>
    </dgm:pt>
    <dgm:pt modelId="{4399E401-E592-4CC3-AF49-6F2BD63D7C16}" type="pres">
      <dgm:prSet presAssocID="{567DAEC1-9244-41FF-A3A4-BC5954CCD18D}" presName="vertSpace2b" presStyleCnt="0"/>
      <dgm:spPr/>
    </dgm:pt>
    <dgm:pt modelId="{0493267B-C117-4A57-A0B7-A7AB47835FAF}" type="pres">
      <dgm:prSet presAssocID="{3728815F-52DF-4041-8EE6-E81C4F87DB3B}" presName="horz2" presStyleCnt="0"/>
      <dgm:spPr/>
    </dgm:pt>
    <dgm:pt modelId="{BBF1BFC3-648E-445D-A856-53EFADF018F1}" type="pres">
      <dgm:prSet presAssocID="{3728815F-52DF-4041-8EE6-E81C4F87DB3B}" presName="horzSpace2" presStyleCnt="0"/>
      <dgm:spPr/>
    </dgm:pt>
    <dgm:pt modelId="{9BB8FB52-BBCC-40B3-8A63-E422D7CF7440}" type="pres">
      <dgm:prSet presAssocID="{3728815F-52DF-4041-8EE6-E81C4F87DB3B}" presName="tx2" presStyleLbl="revTx" presStyleIdx="11" presStyleCnt="15"/>
      <dgm:spPr/>
    </dgm:pt>
    <dgm:pt modelId="{DD9286B3-C2E3-4033-BB1C-8243040271C7}" type="pres">
      <dgm:prSet presAssocID="{3728815F-52DF-4041-8EE6-E81C4F87DB3B}" presName="vert2" presStyleCnt="0"/>
      <dgm:spPr/>
    </dgm:pt>
    <dgm:pt modelId="{3DF0E94A-4E98-40B4-81E3-4BB4FDD430B2}" type="pres">
      <dgm:prSet presAssocID="{3728815F-52DF-4041-8EE6-E81C4F87DB3B}" presName="thinLine2b" presStyleLbl="callout" presStyleIdx="10" presStyleCnt="13"/>
      <dgm:spPr/>
    </dgm:pt>
    <dgm:pt modelId="{428496A5-F405-480C-B92E-A936068CE2C7}" type="pres">
      <dgm:prSet presAssocID="{3728815F-52DF-4041-8EE6-E81C4F87DB3B}" presName="vertSpace2b" presStyleCnt="0"/>
      <dgm:spPr/>
    </dgm:pt>
    <dgm:pt modelId="{BF6303C6-B8DA-4D62-8E86-73F93E3FF233}" type="pres">
      <dgm:prSet presAssocID="{8C838FA8-D308-4223-9F88-23149AEA9DBA}" presName="horz2" presStyleCnt="0"/>
      <dgm:spPr/>
    </dgm:pt>
    <dgm:pt modelId="{7EC6BB77-20A5-4E2E-AEBC-568BA7B1E09F}" type="pres">
      <dgm:prSet presAssocID="{8C838FA8-D308-4223-9F88-23149AEA9DBA}" presName="horzSpace2" presStyleCnt="0"/>
      <dgm:spPr/>
    </dgm:pt>
    <dgm:pt modelId="{6E7E9608-ECBC-4266-A218-A3362348673E}" type="pres">
      <dgm:prSet presAssocID="{8C838FA8-D308-4223-9F88-23149AEA9DBA}" presName="tx2" presStyleLbl="revTx" presStyleIdx="12" presStyleCnt="15"/>
      <dgm:spPr/>
    </dgm:pt>
    <dgm:pt modelId="{46741474-1634-4705-BC29-B067F46ECE60}" type="pres">
      <dgm:prSet presAssocID="{8C838FA8-D308-4223-9F88-23149AEA9DBA}" presName="vert2" presStyleCnt="0"/>
      <dgm:spPr/>
    </dgm:pt>
    <dgm:pt modelId="{6DECE4AC-6ED5-4D8A-8F3A-1F39D1380BA3}" type="pres">
      <dgm:prSet presAssocID="{8C838FA8-D308-4223-9F88-23149AEA9DBA}" presName="thinLine2b" presStyleLbl="callout" presStyleIdx="11" presStyleCnt="13"/>
      <dgm:spPr/>
    </dgm:pt>
    <dgm:pt modelId="{F8C8B573-B41A-4B20-8573-C6BD92E052A2}" type="pres">
      <dgm:prSet presAssocID="{8C838FA8-D308-4223-9F88-23149AEA9DBA}" presName="vertSpace2b" presStyleCnt="0"/>
      <dgm:spPr/>
    </dgm:pt>
    <dgm:pt modelId="{A4CF203C-53DB-4CBD-8A1C-C7157DCC04A1}" type="pres">
      <dgm:prSet presAssocID="{293FED7A-221B-48DD-89BE-5510124B026A}" presName="horz2" presStyleCnt="0"/>
      <dgm:spPr/>
    </dgm:pt>
    <dgm:pt modelId="{0BA68A56-4D22-4988-BBF5-BFB6DDF42E98}" type="pres">
      <dgm:prSet presAssocID="{293FED7A-221B-48DD-89BE-5510124B026A}" presName="horzSpace2" presStyleCnt="0"/>
      <dgm:spPr/>
    </dgm:pt>
    <dgm:pt modelId="{6444E91D-0BB5-46EA-94E5-534427A94960}" type="pres">
      <dgm:prSet presAssocID="{293FED7A-221B-48DD-89BE-5510124B026A}" presName="tx2" presStyleLbl="revTx" presStyleIdx="13" presStyleCnt="15"/>
      <dgm:spPr/>
    </dgm:pt>
    <dgm:pt modelId="{C534AEF6-7B07-4C75-8B4A-F97744044FCF}" type="pres">
      <dgm:prSet presAssocID="{293FED7A-221B-48DD-89BE-5510124B026A}" presName="vert2" presStyleCnt="0"/>
      <dgm:spPr/>
    </dgm:pt>
    <dgm:pt modelId="{E933AAF3-026D-46C8-9D45-F554B8D67255}" type="pres">
      <dgm:prSet presAssocID="{293FED7A-221B-48DD-89BE-5510124B026A}" presName="thinLine2b" presStyleLbl="callout" presStyleIdx="12" presStyleCnt="13"/>
      <dgm:spPr/>
    </dgm:pt>
    <dgm:pt modelId="{66891DAC-E279-4180-B7B2-35FD409CBCEB}" type="pres">
      <dgm:prSet presAssocID="{293FED7A-221B-48DD-89BE-5510124B026A}" presName="vertSpace2b" presStyleCnt="0"/>
      <dgm:spPr/>
    </dgm:pt>
    <dgm:pt modelId="{A1042761-A1A8-4B97-BB9E-449A6FD1AB15}" type="pres">
      <dgm:prSet presAssocID="{308E964E-3C0B-4939-9F9A-6318FF58C2FE}" presName="thickLine" presStyleLbl="alignNode1" presStyleIdx="1" presStyleCnt="2"/>
      <dgm:spPr/>
    </dgm:pt>
    <dgm:pt modelId="{832375A3-6E54-47C5-A497-F276F53BB772}" type="pres">
      <dgm:prSet presAssocID="{308E964E-3C0B-4939-9F9A-6318FF58C2FE}" presName="horz1" presStyleCnt="0"/>
      <dgm:spPr/>
    </dgm:pt>
    <dgm:pt modelId="{6515CAF3-11B3-4A33-A97B-E9518619F878}" type="pres">
      <dgm:prSet presAssocID="{308E964E-3C0B-4939-9F9A-6318FF58C2FE}" presName="tx1" presStyleLbl="revTx" presStyleIdx="14" presStyleCnt="15" custScaleX="319101" custScaleY="27931"/>
      <dgm:spPr/>
    </dgm:pt>
    <dgm:pt modelId="{82082007-59A7-433C-8B38-62D9474C5A32}" type="pres">
      <dgm:prSet presAssocID="{308E964E-3C0B-4939-9F9A-6318FF58C2FE}" presName="vert1" presStyleCnt="0"/>
      <dgm:spPr/>
    </dgm:pt>
  </dgm:ptLst>
  <dgm:cxnLst>
    <dgm:cxn modelId="{69A36C05-6158-4087-9228-5E62DE69DFAB}" type="presOf" srcId="{073AF934-454A-4907-8342-5A06D07633F1}" destId="{2DB6B12B-F89B-432B-9668-66E57678F0D7}" srcOrd="0" destOrd="0" presId="urn:microsoft.com/office/officeart/2008/layout/LinedList"/>
    <dgm:cxn modelId="{E19BFE0F-BA7E-4FCC-8312-ADAD1C6F53C7}" type="presOf" srcId="{16FDD22C-B7DE-4873-8D0A-A675B4B5256D}" destId="{C52CBD75-AEDC-4C23-888F-B49204621928}" srcOrd="0" destOrd="0" presId="urn:microsoft.com/office/officeart/2008/layout/LinedList"/>
    <dgm:cxn modelId="{4019B711-BA7A-4FEA-8AB8-0A528B6E62D1}" srcId="{4D848B07-5B0C-499C-850F-56FD19CBD365}" destId="{ABAB3AE2-B588-49ED-A1AD-7E9987276EC8}" srcOrd="0" destOrd="0" parTransId="{CB0104C4-B68C-4661-8609-347B61F85D6E}" sibTransId="{DBAEDC23-7857-4887-A1F7-BA6F3D357EE4}"/>
    <dgm:cxn modelId="{5AEFBE13-9210-4B90-8B98-D265571AD069}" type="presOf" srcId="{293FED7A-221B-48DD-89BE-5510124B026A}" destId="{6444E91D-0BB5-46EA-94E5-534427A94960}" srcOrd="0" destOrd="0" presId="urn:microsoft.com/office/officeart/2008/layout/LinedList"/>
    <dgm:cxn modelId="{F5A6FE17-0A70-467A-9148-40B0FCC74C11}" type="presOf" srcId="{ABAB3AE2-B588-49ED-A1AD-7E9987276EC8}" destId="{74BB9CB8-D67B-43CB-B0FD-A1DDCCA0E1DC}" srcOrd="0" destOrd="0" presId="urn:microsoft.com/office/officeart/2008/layout/LinedList"/>
    <dgm:cxn modelId="{907D7632-0B3B-48B7-A3AE-9DA0F05DD2DF}" srcId="{ABAB3AE2-B588-49ED-A1AD-7E9987276EC8}" destId="{A3A79A5D-57D0-4B9C-8D67-D12FB6578BA9}" srcOrd="1" destOrd="0" parTransId="{C11CCA8C-3FA3-4F45-9459-B250A4859248}" sibTransId="{6E52F8A2-1A2E-4393-AD5A-C6B42729AB23}"/>
    <dgm:cxn modelId="{030C923A-818D-48CC-AE33-02B3556E2B32}" srcId="{ABAB3AE2-B588-49ED-A1AD-7E9987276EC8}" destId="{FF1DEDAB-F512-4FFA-8259-EFFFC6FD16F4}" srcOrd="2" destOrd="0" parTransId="{64376612-EF64-440C-AD8A-CBF417F7EF6F}" sibTransId="{18C4CEEC-D9EB-4AFC-B93C-24CDC9630F10}"/>
    <dgm:cxn modelId="{2851585B-E906-42B6-9C17-023328FA0198}" srcId="{ABAB3AE2-B588-49ED-A1AD-7E9987276EC8}" destId="{16FDD22C-B7DE-4873-8D0A-A675B4B5256D}" srcOrd="7" destOrd="0" parTransId="{F0E630FE-4BF9-4240-B9A8-292086DCFCED}" sibTransId="{63A0BD46-3339-435D-A390-FCB497D0EACF}"/>
    <dgm:cxn modelId="{ECF6BE5D-285D-4EE3-A84A-4F90C9A99EF1}" srcId="{ABAB3AE2-B588-49ED-A1AD-7E9987276EC8}" destId="{567DAEC1-9244-41FF-A3A4-BC5954CCD18D}" srcOrd="9" destOrd="0" parTransId="{9E50F71E-E6CA-4964-9379-446057368C45}" sibTransId="{488288FA-71E5-47EA-AEEC-FA462AADAB92}"/>
    <dgm:cxn modelId="{8BD2595F-439E-423A-B131-D9849DDD5493}" srcId="{ABAB3AE2-B588-49ED-A1AD-7E9987276EC8}" destId="{D477A044-2E90-4CA4-924F-06E525CE26ED}" srcOrd="3" destOrd="0" parTransId="{6FDD0FE9-73B6-489E-BE68-27583DF22179}" sibTransId="{4A0AA673-5872-49DC-80EF-ABDDCA336940}"/>
    <dgm:cxn modelId="{EC6C0B46-D285-42CE-86A7-EF0053BE06C2}" srcId="{ABAB3AE2-B588-49ED-A1AD-7E9987276EC8}" destId="{293FED7A-221B-48DD-89BE-5510124B026A}" srcOrd="12" destOrd="0" parTransId="{76C00AC2-CA79-48E8-877C-C2F7EFB80188}" sibTransId="{793EDEBC-30F1-4FB9-B334-3D2C659E4987}"/>
    <dgm:cxn modelId="{AF9BFC6B-1DE1-4379-BC6D-9F99BAC02AFA}" type="presOf" srcId="{3156023D-43ED-4DA3-8E74-72B7AD705BF8}" destId="{93BE4893-4AC8-49B5-A089-B25D4595091F}" srcOrd="0" destOrd="0" presId="urn:microsoft.com/office/officeart/2008/layout/LinedList"/>
    <dgm:cxn modelId="{7EE5084D-010E-41E5-9304-182904F6AF6C}" type="presOf" srcId="{4D638C36-3207-44FB-A530-A6186DBDFDEC}" destId="{416C4D7C-5F32-4FA0-9B89-CF97159401A7}" srcOrd="0" destOrd="0" presId="urn:microsoft.com/office/officeart/2008/layout/LinedList"/>
    <dgm:cxn modelId="{8A7A4D4D-FC73-475D-9217-A86D02D89791}" srcId="{ABAB3AE2-B588-49ED-A1AD-7E9987276EC8}" destId="{4D638C36-3207-44FB-A530-A6186DBDFDEC}" srcOrd="4" destOrd="0" parTransId="{656781D1-64FE-41F7-938A-9898A8DD399B}" sibTransId="{959CED34-9678-4E7F-8892-AEBF7AA7B1DF}"/>
    <dgm:cxn modelId="{DBD56D6F-4CF8-4696-AED1-C837D1804D89}" srcId="{ABAB3AE2-B588-49ED-A1AD-7E9987276EC8}" destId="{3156023D-43ED-4DA3-8E74-72B7AD705BF8}" srcOrd="8" destOrd="0" parTransId="{602AC1D2-1317-458C-8767-CA3A1058A1E0}" sibTransId="{F021C1D1-C706-49FA-BF9D-917301F9AED3}"/>
    <dgm:cxn modelId="{67977E6F-581E-4B5F-AFA5-D9255D4DF6DD}" type="presOf" srcId="{D477A044-2E90-4CA4-924F-06E525CE26ED}" destId="{D2072F18-5E61-4976-A111-D1E7E69FC367}" srcOrd="0" destOrd="0" presId="urn:microsoft.com/office/officeart/2008/layout/LinedList"/>
    <dgm:cxn modelId="{53471B54-E8E6-4FC0-97C2-A69CB129BD6D}" type="presOf" srcId="{A3A79A5D-57D0-4B9C-8D67-D12FB6578BA9}" destId="{EF67BB1F-D54B-4FB5-80FE-7D4350F9BF13}" srcOrd="0" destOrd="0" presId="urn:microsoft.com/office/officeart/2008/layout/LinedList"/>
    <dgm:cxn modelId="{0566A156-9675-46C0-A265-19A74650E9A4}" srcId="{ABAB3AE2-B588-49ED-A1AD-7E9987276EC8}" destId="{F4D1AB84-D9DA-486F-B6BC-B8107FC0A855}" srcOrd="0" destOrd="0" parTransId="{FE55C4EC-D78D-468E-9FE9-F7F423706734}" sibTransId="{7974324D-B712-48B1-B2CC-85BB03855B76}"/>
    <dgm:cxn modelId="{78D33384-50C0-46D5-8D23-71BC819ABD64}" type="presOf" srcId="{8C838FA8-D308-4223-9F88-23149AEA9DBA}" destId="{6E7E9608-ECBC-4266-A218-A3362348673E}" srcOrd="0" destOrd="0" presId="urn:microsoft.com/office/officeart/2008/layout/LinedList"/>
    <dgm:cxn modelId="{09088B91-6AC1-4715-88AE-704C7C990C04}" type="presOf" srcId="{3728815F-52DF-4041-8EE6-E81C4F87DB3B}" destId="{9BB8FB52-BBCC-40B3-8A63-E422D7CF7440}" srcOrd="0" destOrd="0" presId="urn:microsoft.com/office/officeart/2008/layout/LinedList"/>
    <dgm:cxn modelId="{2FD06095-A4E3-42DF-B2A3-58DDDBC9FDE9}" type="presOf" srcId="{567DAEC1-9244-41FF-A3A4-BC5954CCD18D}" destId="{63DCBF54-790C-45CA-B2CA-9F9EE98D5DCC}" srcOrd="0" destOrd="0" presId="urn:microsoft.com/office/officeart/2008/layout/LinedList"/>
    <dgm:cxn modelId="{2C08FC9E-951C-4307-B23B-2EFE8F22E489}" type="presOf" srcId="{F4D1AB84-D9DA-486F-B6BC-B8107FC0A855}" destId="{14B7AB97-E6AF-4C70-AD51-B8448B99B615}" srcOrd="0" destOrd="0" presId="urn:microsoft.com/office/officeart/2008/layout/LinedList"/>
    <dgm:cxn modelId="{132E3BA7-DF96-4F49-A662-D3D57562EC66}" type="presOf" srcId="{FF1DEDAB-F512-4FFA-8259-EFFFC6FD16F4}" destId="{2EF83B48-60CF-4751-B61D-73F430B9CBC1}" srcOrd="0" destOrd="0" presId="urn:microsoft.com/office/officeart/2008/layout/LinedList"/>
    <dgm:cxn modelId="{A68EEEC9-FD6C-4F8E-88F9-379083F13683}" srcId="{4D848B07-5B0C-499C-850F-56FD19CBD365}" destId="{308E964E-3C0B-4939-9F9A-6318FF58C2FE}" srcOrd="1" destOrd="0" parTransId="{82704E24-CE85-478F-B9A3-56DE08B59618}" sibTransId="{B9CB6B14-29C1-4578-A175-80A445CBBD82}"/>
    <dgm:cxn modelId="{658542E3-4B5E-46D7-A1B1-3ED79FFF5AA2}" type="presOf" srcId="{4D848B07-5B0C-499C-850F-56FD19CBD365}" destId="{3A661607-9C22-4DE6-B4DF-D5D151AB651D}" srcOrd="0" destOrd="0" presId="urn:microsoft.com/office/officeart/2008/layout/LinedList"/>
    <dgm:cxn modelId="{7BFCEEE3-34B0-43C1-88F6-D3105189DBAC}" srcId="{ABAB3AE2-B588-49ED-A1AD-7E9987276EC8}" destId="{4F6ACFA0-F9CB-4411-8C88-097D23AB5DB4}" srcOrd="6" destOrd="0" parTransId="{EB4F1E40-CC57-4DC7-B858-601EEE3CFC69}" sibTransId="{4A9B3633-3DE9-4AC9-AF3F-2DD397124439}"/>
    <dgm:cxn modelId="{D2A2B5EB-8E50-4016-8ECE-6816492CC515}" srcId="{ABAB3AE2-B588-49ED-A1AD-7E9987276EC8}" destId="{3728815F-52DF-4041-8EE6-E81C4F87DB3B}" srcOrd="10" destOrd="0" parTransId="{27E4E2E4-44A5-4491-988F-63C538E2DD5E}" sibTransId="{A9971729-1EC1-40D9-BE39-C1AFD1135B06}"/>
    <dgm:cxn modelId="{92339CEC-A1CD-4000-A896-28BC7BA02321}" type="presOf" srcId="{308E964E-3C0B-4939-9F9A-6318FF58C2FE}" destId="{6515CAF3-11B3-4A33-A97B-E9518619F878}" srcOrd="0" destOrd="0" presId="urn:microsoft.com/office/officeart/2008/layout/LinedList"/>
    <dgm:cxn modelId="{692FBBEC-6E14-46BC-8978-3DF9123E4E83}" type="presOf" srcId="{4F6ACFA0-F9CB-4411-8C88-097D23AB5DB4}" destId="{2E9CEEA3-8235-438A-8552-57BE6B750B7C}" srcOrd="0" destOrd="0" presId="urn:microsoft.com/office/officeart/2008/layout/LinedList"/>
    <dgm:cxn modelId="{4AF935EE-064D-4F32-B743-262F8BDCB29A}" srcId="{ABAB3AE2-B588-49ED-A1AD-7E9987276EC8}" destId="{073AF934-454A-4907-8342-5A06D07633F1}" srcOrd="5" destOrd="0" parTransId="{EF1F6D9C-4F9C-46EC-A32F-55271CE2B44A}" sibTransId="{8E3ACAF3-1E8D-45F2-B2DA-F9C8753512DB}"/>
    <dgm:cxn modelId="{E37767FF-08CD-4359-9D8B-271784A93F63}" srcId="{ABAB3AE2-B588-49ED-A1AD-7E9987276EC8}" destId="{8C838FA8-D308-4223-9F88-23149AEA9DBA}" srcOrd="11" destOrd="0" parTransId="{0100D8EA-4B1C-4450-AF2B-F6BD7DFA05E1}" sibTransId="{6EBD54C4-0012-4A2D-AEB4-10511AF7EF4D}"/>
    <dgm:cxn modelId="{7D31DE82-F99A-4455-8CAD-8219D224D6D8}" type="presParOf" srcId="{3A661607-9C22-4DE6-B4DF-D5D151AB651D}" destId="{872B5060-7980-4C17-B58E-B030CFC4B627}" srcOrd="0" destOrd="0" presId="urn:microsoft.com/office/officeart/2008/layout/LinedList"/>
    <dgm:cxn modelId="{D6917D4A-B2CC-47E6-8794-9645F7708EE9}" type="presParOf" srcId="{3A661607-9C22-4DE6-B4DF-D5D151AB651D}" destId="{9859F83C-E9CB-45B3-9370-33AF420AE87D}" srcOrd="1" destOrd="0" presId="urn:microsoft.com/office/officeart/2008/layout/LinedList"/>
    <dgm:cxn modelId="{78815A81-3BA0-4686-8312-84AF65C603F6}" type="presParOf" srcId="{9859F83C-E9CB-45B3-9370-33AF420AE87D}" destId="{74BB9CB8-D67B-43CB-B0FD-A1DDCCA0E1DC}" srcOrd="0" destOrd="0" presId="urn:microsoft.com/office/officeart/2008/layout/LinedList"/>
    <dgm:cxn modelId="{0E7CA952-BF43-450A-9F79-3404D4BDAD35}" type="presParOf" srcId="{9859F83C-E9CB-45B3-9370-33AF420AE87D}" destId="{9E79C163-CC3D-4C93-B7E4-06AA88FEEB4D}" srcOrd="1" destOrd="0" presId="urn:microsoft.com/office/officeart/2008/layout/LinedList"/>
    <dgm:cxn modelId="{729AC8D3-BF69-43CE-A40B-40F2506C60BC}" type="presParOf" srcId="{9E79C163-CC3D-4C93-B7E4-06AA88FEEB4D}" destId="{2E16CEEF-4BDB-433A-B21A-9274819C2F73}" srcOrd="0" destOrd="0" presId="urn:microsoft.com/office/officeart/2008/layout/LinedList"/>
    <dgm:cxn modelId="{5EA2B1D1-8353-4320-A309-4E51CBDD741D}" type="presParOf" srcId="{9E79C163-CC3D-4C93-B7E4-06AA88FEEB4D}" destId="{B4AF129C-FCD5-4E00-96BC-D5AF99542093}" srcOrd="1" destOrd="0" presId="urn:microsoft.com/office/officeart/2008/layout/LinedList"/>
    <dgm:cxn modelId="{42911693-1CA7-4C18-8346-B57148E452EE}" type="presParOf" srcId="{B4AF129C-FCD5-4E00-96BC-D5AF99542093}" destId="{D3AF2DCB-F8E0-47C4-AF67-A0C8BEA99A3A}" srcOrd="0" destOrd="0" presId="urn:microsoft.com/office/officeart/2008/layout/LinedList"/>
    <dgm:cxn modelId="{B35A8196-D704-4629-92B5-B9EA4351500C}" type="presParOf" srcId="{B4AF129C-FCD5-4E00-96BC-D5AF99542093}" destId="{14B7AB97-E6AF-4C70-AD51-B8448B99B615}" srcOrd="1" destOrd="0" presId="urn:microsoft.com/office/officeart/2008/layout/LinedList"/>
    <dgm:cxn modelId="{FF0B2DC3-65AC-41EF-8171-10DC92BB9900}" type="presParOf" srcId="{B4AF129C-FCD5-4E00-96BC-D5AF99542093}" destId="{3B068233-AB9B-4C06-8FF6-069BEB92B4E5}" srcOrd="2" destOrd="0" presId="urn:microsoft.com/office/officeart/2008/layout/LinedList"/>
    <dgm:cxn modelId="{60F3DA74-4E73-4E3C-A569-FA1DFC8147F1}" type="presParOf" srcId="{9E79C163-CC3D-4C93-B7E4-06AA88FEEB4D}" destId="{3FD61CA7-DE8D-4B93-82D7-651B68101BA5}" srcOrd="2" destOrd="0" presId="urn:microsoft.com/office/officeart/2008/layout/LinedList"/>
    <dgm:cxn modelId="{82778F21-4886-4A4A-BEA6-FD9B771EBBE5}" type="presParOf" srcId="{9E79C163-CC3D-4C93-B7E4-06AA88FEEB4D}" destId="{7930C9AF-9B78-45F9-88DA-A5F32CAA1A03}" srcOrd="3" destOrd="0" presId="urn:microsoft.com/office/officeart/2008/layout/LinedList"/>
    <dgm:cxn modelId="{BE18593B-0CE4-4B96-9828-DCD5C50ED150}" type="presParOf" srcId="{9E79C163-CC3D-4C93-B7E4-06AA88FEEB4D}" destId="{5631F7B5-9116-4280-9273-314444556E42}" srcOrd="4" destOrd="0" presId="urn:microsoft.com/office/officeart/2008/layout/LinedList"/>
    <dgm:cxn modelId="{567B8BBC-5FFE-4E21-A99B-EB45BF94E732}" type="presParOf" srcId="{5631F7B5-9116-4280-9273-314444556E42}" destId="{3C23E367-AEB9-4952-B2D1-263B7BA6DE6C}" srcOrd="0" destOrd="0" presId="urn:microsoft.com/office/officeart/2008/layout/LinedList"/>
    <dgm:cxn modelId="{F2041104-BD0A-42B1-9CEC-A46AD86FD9F5}" type="presParOf" srcId="{5631F7B5-9116-4280-9273-314444556E42}" destId="{EF67BB1F-D54B-4FB5-80FE-7D4350F9BF13}" srcOrd="1" destOrd="0" presId="urn:microsoft.com/office/officeart/2008/layout/LinedList"/>
    <dgm:cxn modelId="{69F49702-A86C-4CCD-ABD2-77F3304E8818}" type="presParOf" srcId="{5631F7B5-9116-4280-9273-314444556E42}" destId="{5B1C10D5-F3A4-4006-8F82-3225148C32DD}" srcOrd="2" destOrd="0" presId="urn:microsoft.com/office/officeart/2008/layout/LinedList"/>
    <dgm:cxn modelId="{2F77CB7E-D7AB-4140-9A84-30FA70AF17C8}" type="presParOf" srcId="{9E79C163-CC3D-4C93-B7E4-06AA88FEEB4D}" destId="{F6AE746E-3031-4EFD-9FE4-9CB514C3B67A}" srcOrd="5" destOrd="0" presId="urn:microsoft.com/office/officeart/2008/layout/LinedList"/>
    <dgm:cxn modelId="{52E57369-470A-4F25-8691-D676C22FC451}" type="presParOf" srcId="{9E79C163-CC3D-4C93-B7E4-06AA88FEEB4D}" destId="{3C962BC8-9CC6-4F2C-8D22-D7E40CDDE5FF}" srcOrd="6" destOrd="0" presId="urn:microsoft.com/office/officeart/2008/layout/LinedList"/>
    <dgm:cxn modelId="{F26C8D38-303D-451F-9534-EB882438E25E}" type="presParOf" srcId="{9E79C163-CC3D-4C93-B7E4-06AA88FEEB4D}" destId="{30F95841-A85A-45EC-BBD7-BB5E161B2CC4}" srcOrd="7" destOrd="0" presId="urn:microsoft.com/office/officeart/2008/layout/LinedList"/>
    <dgm:cxn modelId="{4112D49F-6D12-4341-A0A9-609FB53DC0C3}" type="presParOf" srcId="{30F95841-A85A-45EC-BBD7-BB5E161B2CC4}" destId="{6D61087B-0C0A-47D4-BB83-5BF676D7162E}" srcOrd="0" destOrd="0" presId="urn:microsoft.com/office/officeart/2008/layout/LinedList"/>
    <dgm:cxn modelId="{E8DC463B-B07B-4C8C-ACE4-3DC03FF98153}" type="presParOf" srcId="{30F95841-A85A-45EC-BBD7-BB5E161B2CC4}" destId="{2EF83B48-60CF-4751-B61D-73F430B9CBC1}" srcOrd="1" destOrd="0" presId="urn:microsoft.com/office/officeart/2008/layout/LinedList"/>
    <dgm:cxn modelId="{E17CDA77-45E7-462F-A226-5D538D5441CA}" type="presParOf" srcId="{30F95841-A85A-45EC-BBD7-BB5E161B2CC4}" destId="{0EA653CC-5566-4874-BF80-398D1BBB6F36}" srcOrd="2" destOrd="0" presId="urn:microsoft.com/office/officeart/2008/layout/LinedList"/>
    <dgm:cxn modelId="{4F16ADC0-67E2-42E5-984E-B11CD391ED8F}" type="presParOf" srcId="{9E79C163-CC3D-4C93-B7E4-06AA88FEEB4D}" destId="{92052553-EF3C-42D7-A1E4-FD704DB82755}" srcOrd="8" destOrd="0" presId="urn:microsoft.com/office/officeart/2008/layout/LinedList"/>
    <dgm:cxn modelId="{292F9C58-22AD-449D-92CB-253BADE414CA}" type="presParOf" srcId="{9E79C163-CC3D-4C93-B7E4-06AA88FEEB4D}" destId="{11C1FA42-1EE5-460E-A4B9-C97521381B1B}" srcOrd="9" destOrd="0" presId="urn:microsoft.com/office/officeart/2008/layout/LinedList"/>
    <dgm:cxn modelId="{0A9B282D-EB5C-4A7C-9491-3B00586FFE48}" type="presParOf" srcId="{9E79C163-CC3D-4C93-B7E4-06AA88FEEB4D}" destId="{B73B9A5C-177E-451D-94EA-D89BF1898EE3}" srcOrd="10" destOrd="0" presId="urn:microsoft.com/office/officeart/2008/layout/LinedList"/>
    <dgm:cxn modelId="{BC0260C2-C825-4237-B1A1-6A3B85926C0F}" type="presParOf" srcId="{B73B9A5C-177E-451D-94EA-D89BF1898EE3}" destId="{0980E551-F010-4793-8E45-A624A54E6BFA}" srcOrd="0" destOrd="0" presId="urn:microsoft.com/office/officeart/2008/layout/LinedList"/>
    <dgm:cxn modelId="{F5F19E21-4CBC-4293-B144-3EC8F875732F}" type="presParOf" srcId="{B73B9A5C-177E-451D-94EA-D89BF1898EE3}" destId="{D2072F18-5E61-4976-A111-D1E7E69FC367}" srcOrd="1" destOrd="0" presId="urn:microsoft.com/office/officeart/2008/layout/LinedList"/>
    <dgm:cxn modelId="{A001F1AC-FDE7-4C6E-8346-640929252DAE}" type="presParOf" srcId="{B73B9A5C-177E-451D-94EA-D89BF1898EE3}" destId="{AACC0FC4-8978-4050-9B2F-D28392E332F0}" srcOrd="2" destOrd="0" presId="urn:microsoft.com/office/officeart/2008/layout/LinedList"/>
    <dgm:cxn modelId="{495AAB94-8178-4BDF-9368-FAEAD97E7D73}" type="presParOf" srcId="{9E79C163-CC3D-4C93-B7E4-06AA88FEEB4D}" destId="{7E2C5090-4FDB-4A59-B2AC-3306B85676BF}" srcOrd="11" destOrd="0" presId="urn:microsoft.com/office/officeart/2008/layout/LinedList"/>
    <dgm:cxn modelId="{2EE468D7-1C8D-478C-B318-43A112AEC3D5}" type="presParOf" srcId="{9E79C163-CC3D-4C93-B7E4-06AA88FEEB4D}" destId="{FB1CEA1E-0B66-4FC6-B324-3E97B9E8B80A}" srcOrd="12" destOrd="0" presId="urn:microsoft.com/office/officeart/2008/layout/LinedList"/>
    <dgm:cxn modelId="{4146D368-0C65-4D27-A27C-2C74619DE1E7}" type="presParOf" srcId="{9E79C163-CC3D-4C93-B7E4-06AA88FEEB4D}" destId="{5224BA1D-A523-42E0-BFF2-DB41F02A4256}" srcOrd="13" destOrd="0" presId="urn:microsoft.com/office/officeart/2008/layout/LinedList"/>
    <dgm:cxn modelId="{62D923DA-FB86-44DA-92CD-843E96F900B0}" type="presParOf" srcId="{5224BA1D-A523-42E0-BFF2-DB41F02A4256}" destId="{D4AAFBF8-45FD-424C-9F2B-0053F09DE09E}" srcOrd="0" destOrd="0" presId="urn:microsoft.com/office/officeart/2008/layout/LinedList"/>
    <dgm:cxn modelId="{E36D36B9-DEDC-45D4-B8CC-AA6BEBC327E3}" type="presParOf" srcId="{5224BA1D-A523-42E0-BFF2-DB41F02A4256}" destId="{416C4D7C-5F32-4FA0-9B89-CF97159401A7}" srcOrd="1" destOrd="0" presId="urn:microsoft.com/office/officeart/2008/layout/LinedList"/>
    <dgm:cxn modelId="{AA451932-3FCC-445E-A553-E2B8F902F5E9}" type="presParOf" srcId="{5224BA1D-A523-42E0-BFF2-DB41F02A4256}" destId="{42693C11-37C8-409A-8042-75D89D921FDB}" srcOrd="2" destOrd="0" presId="urn:microsoft.com/office/officeart/2008/layout/LinedList"/>
    <dgm:cxn modelId="{BD35E264-DACA-4F74-88FA-182F8E84AEAB}" type="presParOf" srcId="{9E79C163-CC3D-4C93-B7E4-06AA88FEEB4D}" destId="{8158CD85-B485-472B-946A-59482B440FC5}" srcOrd="14" destOrd="0" presId="urn:microsoft.com/office/officeart/2008/layout/LinedList"/>
    <dgm:cxn modelId="{B809D4D4-7654-45D8-9300-3964767F7F4B}" type="presParOf" srcId="{9E79C163-CC3D-4C93-B7E4-06AA88FEEB4D}" destId="{F784D581-7968-42EA-A462-DBB486DF93AF}" srcOrd="15" destOrd="0" presId="urn:microsoft.com/office/officeart/2008/layout/LinedList"/>
    <dgm:cxn modelId="{63EF3A78-2271-4A3E-A422-8D5E3AC4EC56}" type="presParOf" srcId="{9E79C163-CC3D-4C93-B7E4-06AA88FEEB4D}" destId="{1872EB30-2189-4226-A04E-3075AA2E8AE2}" srcOrd="16" destOrd="0" presId="urn:microsoft.com/office/officeart/2008/layout/LinedList"/>
    <dgm:cxn modelId="{89B22F59-6620-4A70-8189-40305EDF42FF}" type="presParOf" srcId="{1872EB30-2189-4226-A04E-3075AA2E8AE2}" destId="{9915896D-540C-4F5D-8CF2-C7D99F73AC8C}" srcOrd="0" destOrd="0" presId="urn:microsoft.com/office/officeart/2008/layout/LinedList"/>
    <dgm:cxn modelId="{1A3D5B18-6F33-42F9-97F7-91D3461E9FF6}" type="presParOf" srcId="{1872EB30-2189-4226-A04E-3075AA2E8AE2}" destId="{2DB6B12B-F89B-432B-9668-66E57678F0D7}" srcOrd="1" destOrd="0" presId="urn:microsoft.com/office/officeart/2008/layout/LinedList"/>
    <dgm:cxn modelId="{60B9D356-F90E-4420-AC48-9BC7BA2B4BFB}" type="presParOf" srcId="{1872EB30-2189-4226-A04E-3075AA2E8AE2}" destId="{474FC867-BF74-4D83-9360-DC6D43962DCB}" srcOrd="2" destOrd="0" presId="urn:microsoft.com/office/officeart/2008/layout/LinedList"/>
    <dgm:cxn modelId="{A0687B30-F51F-4A50-A7A2-7C375805D3A3}" type="presParOf" srcId="{9E79C163-CC3D-4C93-B7E4-06AA88FEEB4D}" destId="{B392C557-A49E-4513-8A2C-ECE4A7B924C8}" srcOrd="17" destOrd="0" presId="urn:microsoft.com/office/officeart/2008/layout/LinedList"/>
    <dgm:cxn modelId="{B3ED29AE-D638-4C5F-AEBB-CC54ED137FA8}" type="presParOf" srcId="{9E79C163-CC3D-4C93-B7E4-06AA88FEEB4D}" destId="{D78DC8B7-2E0F-42FE-B08A-9845BD5A248F}" srcOrd="18" destOrd="0" presId="urn:microsoft.com/office/officeart/2008/layout/LinedList"/>
    <dgm:cxn modelId="{F2DAA93C-967E-4B63-8BBD-D1007DDC99E0}" type="presParOf" srcId="{9E79C163-CC3D-4C93-B7E4-06AA88FEEB4D}" destId="{B6B9CF5D-C284-4A97-A860-6FFEA82989BC}" srcOrd="19" destOrd="0" presId="urn:microsoft.com/office/officeart/2008/layout/LinedList"/>
    <dgm:cxn modelId="{71848617-E84E-435E-8643-9C847E71093F}" type="presParOf" srcId="{B6B9CF5D-C284-4A97-A860-6FFEA82989BC}" destId="{C96FEB38-78DE-436C-B70F-7A9F8CBA8683}" srcOrd="0" destOrd="0" presId="urn:microsoft.com/office/officeart/2008/layout/LinedList"/>
    <dgm:cxn modelId="{2BD2D925-5835-426E-BB57-170EC36540E6}" type="presParOf" srcId="{B6B9CF5D-C284-4A97-A860-6FFEA82989BC}" destId="{2E9CEEA3-8235-438A-8552-57BE6B750B7C}" srcOrd="1" destOrd="0" presId="urn:microsoft.com/office/officeart/2008/layout/LinedList"/>
    <dgm:cxn modelId="{61E89FFC-6DA7-4391-BEE3-53262B61D0BE}" type="presParOf" srcId="{B6B9CF5D-C284-4A97-A860-6FFEA82989BC}" destId="{E1E53193-C346-4191-AC8B-F34AADC54221}" srcOrd="2" destOrd="0" presId="urn:microsoft.com/office/officeart/2008/layout/LinedList"/>
    <dgm:cxn modelId="{DB47AF49-7F35-46BD-918E-6439A7AD4223}" type="presParOf" srcId="{9E79C163-CC3D-4C93-B7E4-06AA88FEEB4D}" destId="{1E570AE2-1386-46C2-9218-A63CA5B2CB10}" srcOrd="20" destOrd="0" presId="urn:microsoft.com/office/officeart/2008/layout/LinedList"/>
    <dgm:cxn modelId="{EA548E8D-5CA3-4E27-AB82-540A001C947F}" type="presParOf" srcId="{9E79C163-CC3D-4C93-B7E4-06AA88FEEB4D}" destId="{5C53033B-2CCC-49C6-9EA9-D8A9698F6C20}" srcOrd="21" destOrd="0" presId="urn:microsoft.com/office/officeart/2008/layout/LinedList"/>
    <dgm:cxn modelId="{C46E328B-2803-4852-93B0-E9C2D58E5742}" type="presParOf" srcId="{9E79C163-CC3D-4C93-B7E4-06AA88FEEB4D}" destId="{0579972D-B423-4619-838A-3B7768227ACE}" srcOrd="22" destOrd="0" presId="urn:microsoft.com/office/officeart/2008/layout/LinedList"/>
    <dgm:cxn modelId="{880A456C-715E-4997-B91B-B1F8A4BC5E04}" type="presParOf" srcId="{0579972D-B423-4619-838A-3B7768227ACE}" destId="{48FB5B63-3131-4C9B-883A-AB27EE1F40C9}" srcOrd="0" destOrd="0" presId="urn:microsoft.com/office/officeart/2008/layout/LinedList"/>
    <dgm:cxn modelId="{13B52742-5C71-4462-8B14-5D0111A7D38A}" type="presParOf" srcId="{0579972D-B423-4619-838A-3B7768227ACE}" destId="{C52CBD75-AEDC-4C23-888F-B49204621928}" srcOrd="1" destOrd="0" presId="urn:microsoft.com/office/officeart/2008/layout/LinedList"/>
    <dgm:cxn modelId="{B02ED7B3-F70C-4017-BC07-33BCDCF34176}" type="presParOf" srcId="{0579972D-B423-4619-838A-3B7768227ACE}" destId="{D5AEAD02-0367-4792-87A4-282B0497D805}" srcOrd="2" destOrd="0" presId="urn:microsoft.com/office/officeart/2008/layout/LinedList"/>
    <dgm:cxn modelId="{87516A7F-EE20-4C88-AEF2-4A9121FDDCE3}" type="presParOf" srcId="{9E79C163-CC3D-4C93-B7E4-06AA88FEEB4D}" destId="{FD6E71E8-2589-4F20-AD49-C2B04711A8F6}" srcOrd="23" destOrd="0" presId="urn:microsoft.com/office/officeart/2008/layout/LinedList"/>
    <dgm:cxn modelId="{CBA301ED-9CDA-4C6C-B91B-A0B836D47E28}" type="presParOf" srcId="{9E79C163-CC3D-4C93-B7E4-06AA88FEEB4D}" destId="{9921AC67-2466-4B28-B349-3D0B281FDAF6}" srcOrd="24" destOrd="0" presId="urn:microsoft.com/office/officeart/2008/layout/LinedList"/>
    <dgm:cxn modelId="{A7ABAD99-1D3D-4DC4-888A-F347313A62FA}" type="presParOf" srcId="{9E79C163-CC3D-4C93-B7E4-06AA88FEEB4D}" destId="{D166B629-2041-4FE7-A627-D91EE319A208}" srcOrd="25" destOrd="0" presId="urn:microsoft.com/office/officeart/2008/layout/LinedList"/>
    <dgm:cxn modelId="{0E81A109-E9BF-4AF6-915B-4814831D3637}" type="presParOf" srcId="{D166B629-2041-4FE7-A627-D91EE319A208}" destId="{CD6997FE-4E67-4478-B9C7-8463CA6B4890}" srcOrd="0" destOrd="0" presId="urn:microsoft.com/office/officeart/2008/layout/LinedList"/>
    <dgm:cxn modelId="{AD8D0BCE-F926-4B0C-BCBB-8DC71602263E}" type="presParOf" srcId="{D166B629-2041-4FE7-A627-D91EE319A208}" destId="{93BE4893-4AC8-49B5-A089-B25D4595091F}" srcOrd="1" destOrd="0" presId="urn:microsoft.com/office/officeart/2008/layout/LinedList"/>
    <dgm:cxn modelId="{25C840A2-5387-485A-81C3-425F577D063A}" type="presParOf" srcId="{D166B629-2041-4FE7-A627-D91EE319A208}" destId="{0C0522ED-B2E7-4040-90C1-CB7876A01887}" srcOrd="2" destOrd="0" presId="urn:microsoft.com/office/officeart/2008/layout/LinedList"/>
    <dgm:cxn modelId="{EA12AEA5-F6F7-4826-A19C-7493709F0D21}" type="presParOf" srcId="{9E79C163-CC3D-4C93-B7E4-06AA88FEEB4D}" destId="{27DD3FF2-BC30-4BFD-9F46-FCCD3578BA70}" srcOrd="26" destOrd="0" presId="urn:microsoft.com/office/officeart/2008/layout/LinedList"/>
    <dgm:cxn modelId="{E8261AC8-2EF0-4643-A349-FC51E6BD1DFA}" type="presParOf" srcId="{9E79C163-CC3D-4C93-B7E4-06AA88FEEB4D}" destId="{CE23CBA0-0AEA-4E1D-9E51-6F79C53DD9EF}" srcOrd="27" destOrd="0" presId="urn:microsoft.com/office/officeart/2008/layout/LinedList"/>
    <dgm:cxn modelId="{29F39C00-391B-42C1-9F57-52E22067B920}" type="presParOf" srcId="{9E79C163-CC3D-4C93-B7E4-06AA88FEEB4D}" destId="{7D42409B-BE76-41AB-93E7-7D63FCC402E6}" srcOrd="28" destOrd="0" presId="urn:microsoft.com/office/officeart/2008/layout/LinedList"/>
    <dgm:cxn modelId="{2E79439F-A819-42EC-B267-08A5F07A9ECC}" type="presParOf" srcId="{7D42409B-BE76-41AB-93E7-7D63FCC402E6}" destId="{5B6CA998-273B-4549-9CBC-E75A02854699}" srcOrd="0" destOrd="0" presId="urn:microsoft.com/office/officeart/2008/layout/LinedList"/>
    <dgm:cxn modelId="{9F3E6912-AFFE-46D0-B086-5D56D4402B96}" type="presParOf" srcId="{7D42409B-BE76-41AB-93E7-7D63FCC402E6}" destId="{63DCBF54-790C-45CA-B2CA-9F9EE98D5DCC}" srcOrd="1" destOrd="0" presId="urn:microsoft.com/office/officeart/2008/layout/LinedList"/>
    <dgm:cxn modelId="{A6ED98FA-6AA4-4FFA-98E9-FE139A6E14FF}" type="presParOf" srcId="{7D42409B-BE76-41AB-93E7-7D63FCC402E6}" destId="{8CD879F1-7708-4E1C-B488-524041CC9BAE}" srcOrd="2" destOrd="0" presId="urn:microsoft.com/office/officeart/2008/layout/LinedList"/>
    <dgm:cxn modelId="{F00903BE-218F-4655-97AF-F7F666BB7016}" type="presParOf" srcId="{9E79C163-CC3D-4C93-B7E4-06AA88FEEB4D}" destId="{0D15B077-62A5-421F-8F71-E7F4D85CD544}" srcOrd="29" destOrd="0" presId="urn:microsoft.com/office/officeart/2008/layout/LinedList"/>
    <dgm:cxn modelId="{51A557CF-4446-4F0E-BAC8-6E0CF1D664F6}" type="presParOf" srcId="{9E79C163-CC3D-4C93-B7E4-06AA88FEEB4D}" destId="{4399E401-E592-4CC3-AF49-6F2BD63D7C16}" srcOrd="30" destOrd="0" presId="urn:microsoft.com/office/officeart/2008/layout/LinedList"/>
    <dgm:cxn modelId="{FCDAAE36-D688-45F4-9708-1D9012D82D6B}" type="presParOf" srcId="{9E79C163-CC3D-4C93-B7E4-06AA88FEEB4D}" destId="{0493267B-C117-4A57-A0B7-A7AB47835FAF}" srcOrd="31" destOrd="0" presId="urn:microsoft.com/office/officeart/2008/layout/LinedList"/>
    <dgm:cxn modelId="{EBBB5ADB-1A6A-4273-AE30-2381984EC798}" type="presParOf" srcId="{0493267B-C117-4A57-A0B7-A7AB47835FAF}" destId="{BBF1BFC3-648E-445D-A856-53EFADF018F1}" srcOrd="0" destOrd="0" presId="urn:microsoft.com/office/officeart/2008/layout/LinedList"/>
    <dgm:cxn modelId="{766BF63D-1B6F-4F51-B333-C186C896F39C}" type="presParOf" srcId="{0493267B-C117-4A57-A0B7-A7AB47835FAF}" destId="{9BB8FB52-BBCC-40B3-8A63-E422D7CF7440}" srcOrd="1" destOrd="0" presId="urn:microsoft.com/office/officeart/2008/layout/LinedList"/>
    <dgm:cxn modelId="{47BD56EB-3918-40A1-A0E0-0BEB69750252}" type="presParOf" srcId="{0493267B-C117-4A57-A0B7-A7AB47835FAF}" destId="{DD9286B3-C2E3-4033-BB1C-8243040271C7}" srcOrd="2" destOrd="0" presId="urn:microsoft.com/office/officeart/2008/layout/LinedList"/>
    <dgm:cxn modelId="{5C2F12FC-A9AC-4AEE-ABE8-7ADD9936E37C}" type="presParOf" srcId="{9E79C163-CC3D-4C93-B7E4-06AA88FEEB4D}" destId="{3DF0E94A-4E98-40B4-81E3-4BB4FDD430B2}" srcOrd="32" destOrd="0" presId="urn:microsoft.com/office/officeart/2008/layout/LinedList"/>
    <dgm:cxn modelId="{AC8C9542-8233-4828-A07C-55F821CF6C23}" type="presParOf" srcId="{9E79C163-CC3D-4C93-B7E4-06AA88FEEB4D}" destId="{428496A5-F405-480C-B92E-A936068CE2C7}" srcOrd="33" destOrd="0" presId="urn:microsoft.com/office/officeart/2008/layout/LinedList"/>
    <dgm:cxn modelId="{C3F2B408-413F-4145-AE2E-9782EAA14466}" type="presParOf" srcId="{9E79C163-CC3D-4C93-B7E4-06AA88FEEB4D}" destId="{BF6303C6-B8DA-4D62-8E86-73F93E3FF233}" srcOrd="34" destOrd="0" presId="urn:microsoft.com/office/officeart/2008/layout/LinedList"/>
    <dgm:cxn modelId="{E52713A4-68CC-4952-A961-DC5B977FFBE0}" type="presParOf" srcId="{BF6303C6-B8DA-4D62-8E86-73F93E3FF233}" destId="{7EC6BB77-20A5-4E2E-AEBC-568BA7B1E09F}" srcOrd="0" destOrd="0" presId="urn:microsoft.com/office/officeart/2008/layout/LinedList"/>
    <dgm:cxn modelId="{54CF98F9-149E-4956-908A-6EA82B965371}" type="presParOf" srcId="{BF6303C6-B8DA-4D62-8E86-73F93E3FF233}" destId="{6E7E9608-ECBC-4266-A218-A3362348673E}" srcOrd="1" destOrd="0" presId="urn:microsoft.com/office/officeart/2008/layout/LinedList"/>
    <dgm:cxn modelId="{08C6CE63-8BB2-4470-9828-3196B5EA9E1E}" type="presParOf" srcId="{BF6303C6-B8DA-4D62-8E86-73F93E3FF233}" destId="{46741474-1634-4705-BC29-B067F46ECE60}" srcOrd="2" destOrd="0" presId="urn:microsoft.com/office/officeart/2008/layout/LinedList"/>
    <dgm:cxn modelId="{0035DABD-839D-43A9-AC7E-97124001B2D2}" type="presParOf" srcId="{9E79C163-CC3D-4C93-B7E4-06AA88FEEB4D}" destId="{6DECE4AC-6ED5-4D8A-8F3A-1F39D1380BA3}" srcOrd="35" destOrd="0" presId="urn:microsoft.com/office/officeart/2008/layout/LinedList"/>
    <dgm:cxn modelId="{FC4DDC88-15BE-4A7B-BF01-38E603985604}" type="presParOf" srcId="{9E79C163-CC3D-4C93-B7E4-06AA88FEEB4D}" destId="{F8C8B573-B41A-4B20-8573-C6BD92E052A2}" srcOrd="36" destOrd="0" presId="urn:microsoft.com/office/officeart/2008/layout/LinedList"/>
    <dgm:cxn modelId="{90147EC0-CF21-4FE2-BE3A-A54D95FEB9FE}" type="presParOf" srcId="{9E79C163-CC3D-4C93-B7E4-06AA88FEEB4D}" destId="{A4CF203C-53DB-4CBD-8A1C-C7157DCC04A1}" srcOrd="37" destOrd="0" presId="urn:microsoft.com/office/officeart/2008/layout/LinedList"/>
    <dgm:cxn modelId="{BF087B99-1EC9-4A54-B869-D60F477AD82A}" type="presParOf" srcId="{A4CF203C-53DB-4CBD-8A1C-C7157DCC04A1}" destId="{0BA68A56-4D22-4988-BBF5-BFB6DDF42E98}" srcOrd="0" destOrd="0" presId="urn:microsoft.com/office/officeart/2008/layout/LinedList"/>
    <dgm:cxn modelId="{6B46D610-6BA9-493C-87EB-B5637AB5E8D8}" type="presParOf" srcId="{A4CF203C-53DB-4CBD-8A1C-C7157DCC04A1}" destId="{6444E91D-0BB5-46EA-94E5-534427A94960}" srcOrd="1" destOrd="0" presId="urn:microsoft.com/office/officeart/2008/layout/LinedList"/>
    <dgm:cxn modelId="{FD2CEB44-02E4-4A41-84AF-6DB7EE81CE6C}" type="presParOf" srcId="{A4CF203C-53DB-4CBD-8A1C-C7157DCC04A1}" destId="{C534AEF6-7B07-4C75-8B4A-F97744044FCF}" srcOrd="2" destOrd="0" presId="urn:microsoft.com/office/officeart/2008/layout/LinedList"/>
    <dgm:cxn modelId="{CD669B5A-A9DA-440B-AD55-FCE3C01C78B5}" type="presParOf" srcId="{9E79C163-CC3D-4C93-B7E4-06AA88FEEB4D}" destId="{E933AAF3-026D-46C8-9D45-F554B8D67255}" srcOrd="38" destOrd="0" presId="urn:microsoft.com/office/officeart/2008/layout/LinedList"/>
    <dgm:cxn modelId="{796C6D6F-59CA-4622-8067-A2DF99040B1D}" type="presParOf" srcId="{9E79C163-CC3D-4C93-B7E4-06AA88FEEB4D}" destId="{66891DAC-E279-4180-B7B2-35FD409CBCEB}" srcOrd="39" destOrd="0" presId="urn:microsoft.com/office/officeart/2008/layout/LinedList"/>
    <dgm:cxn modelId="{67A548FD-FD39-4F11-AFB6-38DC2D375551}" type="presParOf" srcId="{3A661607-9C22-4DE6-B4DF-D5D151AB651D}" destId="{A1042761-A1A8-4B97-BB9E-449A6FD1AB15}" srcOrd="2" destOrd="0" presId="urn:microsoft.com/office/officeart/2008/layout/LinedList"/>
    <dgm:cxn modelId="{DD3E3BE0-996B-4E38-9468-4A3453F76F23}" type="presParOf" srcId="{3A661607-9C22-4DE6-B4DF-D5D151AB651D}" destId="{832375A3-6E54-47C5-A497-F276F53BB772}" srcOrd="3" destOrd="0" presId="urn:microsoft.com/office/officeart/2008/layout/LinedList"/>
    <dgm:cxn modelId="{95676A1E-5970-4E4F-8E47-BF6F4EC6EF32}" type="presParOf" srcId="{832375A3-6E54-47C5-A497-F276F53BB772}" destId="{6515CAF3-11B3-4A33-A97B-E9518619F878}" srcOrd="0" destOrd="0" presId="urn:microsoft.com/office/officeart/2008/layout/LinedList"/>
    <dgm:cxn modelId="{8BC13F3F-9EFE-427F-9B8F-CF0B201DBE7E}" type="presParOf" srcId="{832375A3-6E54-47C5-A497-F276F53BB772}" destId="{82082007-59A7-433C-8B38-62D9474C5A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90460B-B273-45FA-B43D-17A0873BAD3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6F6FD2E-7216-4035-97AC-C109B7A07154}">
      <dgm:prSet custT="1"/>
      <dgm:spPr/>
      <dgm:t>
        <a:bodyPr/>
        <a:lstStyle/>
        <a:p>
          <a:r>
            <a:rPr lang="en-GB" sz="1600" b="1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During September: establishing the programme</a:t>
          </a:r>
        </a:p>
      </dgm:t>
    </dgm:pt>
    <dgm:pt modelId="{DC501DD3-5B7C-4FFE-ACD2-6F12F3051EAB}" type="parTrans" cxnId="{2D227E49-C8DC-447C-8F9E-E8AD9B874B4E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EEF64D7-EDF3-4275-9497-A757CA2A2524}" type="sibTrans" cxnId="{2D227E49-C8DC-447C-8F9E-E8AD9B874B4E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BA66A9C-46C4-4B26-BFAE-988BC309FC7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Desktop Community Governance Review to determine number of Members</a:t>
          </a:r>
        </a:p>
      </dgm:t>
    </dgm:pt>
    <dgm:pt modelId="{5CE9DFA1-B5E1-4D74-AD80-0C3DAE73FEAE}" type="parTrans" cxnId="{FFB394FF-6681-46E6-97F6-11742202324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16FCF05-3F43-4B1E-9CF1-81EC904B5EE5}" type="sibTrans" cxnId="{FFB394FF-6681-46E6-97F6-11742202324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44BCAC2-E1FE-4A5D-853D-7730DCAC4B9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Detailed implementation plan (live document to be revised and reissued monthly)</a:t>
          </a:r>
        </a:p>
      </dgm:t>
    </dgm:pt>
    <dgm:pt modelId="{199F8C11-3665-4D53-9C42-6B21C4E38C47}" type="parTrans" cxnId="{173014F3-0D64-4CA0-BAA1-39201A0C2A35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1998DDA-65BA-4300-AADE-24FBB2B05C9F}" type="sibTrans" cxnId="{173014F3-0D64-4CA0-BAA1-39201A0C2A35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EA04873-B07F-4343-9524-00B45CB6075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Detailed programme governance model and workstream definition and all named co-leads</a:t>
          </a:r>
        </a:p>
      </dgm:t>
    </dgm:pt>
    <dgm:pt modelId="{3B141569-CB4D-465E-8BE3-4E6EE1092109}" type="parTrans" cxnId="{E58D43C9-BA4C-44EB-9640-1113B15A4470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474C492-45B5-4E4A-8D0F-3CE0863933F4}" type="sibTrans" cxnId="{E58D43C9-BA4C-44EB-9640-1113B15A4470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452D8FF-85C6-475A-9174-093FF95133A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Resource plan for implementation (people and money)</a:t>
          </a:r>
        </a:p>
      </dgm:t>
    </dgm:pt>
    <dgm:pt modelId="{CD692A8C-AB10-447B-8AE0-9F8B7B87511D}" type="parTrans" cxnId="{A27AF2F8-9186-47EF-BB98-7D8EF4A61DB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C5B547B-C8F1-4AF1-9974-F2D870102B24}" type="sibTrans" cxnId="{A27AF2F8-9186-47EF-BB98-7D8EF4A61DB3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AABDBBB-759A-4586-A66D-292AA6B4A8C8}">
      <dgm:prSet custT="1"/>
      <dgm:spPr/>
      <dgm:t>
        <a:bodyPr/>
        <a:lstStyle/>
        <a:p>
          <a:r>
            <a:rPr lang="en-GB" sz="1600" b="1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September – October: maintain momentum and deeper definition of the plan</a:t>
          </a:r>
        </a:p>
      </dgm:t>
    </dgm:pt>
    <dgm:pt modelId="{E9B892EB-8849-4669-B0D0-A260135EB064}" type="parTrans" cxnId="{E97ED732-7839-427B-84A6-8DB2AC14CE00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BDB8599-81FF-41C8-8878-EF1814A8E38D}" type="sibTrans" cxnId="{E97ED732-7839-427B-84A6-8DB2AC14CE00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3683BB7-F3DE-4A4E-B860-155270AB489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All workstream leads nominated</a:t>
          </a:r>
        </a:p>
      </dgm:t>
    </dgm:pt>
    <dgm:pt modelId="{A3F39B70-9FDF-410E-83EB-84C24C1A46A7}" type="parTrans" cxnId="{918CEFAC-8ED0-4D1E-B6D7-CB6EB1F11F74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2053E67E-EF70-4CBB-946D-B737D057F034}" type="sibTrans" cxnId="{918CEFAC-8ED0-4D1E-B6D7-CB6EB1F11F74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D861600-159B-4FEF-B4CF-9BDE478EB10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Detailed ‘products’ list to be delivered by Vesting Day</a:t>
          </a:r>
        </a:p>
      </dgm:t>
    </dgm:pt>
    <dgm:pt modelId="{2CC84A2F-5D1D-408F-AD8B-A94DF9C3D4AF}" type="parTrans" cxnId="{E1645C9C-08E2-4BFA-B938-4091E1CBD5DD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5E9C79E-89D9-48B5-9ED0-421838FFD382}" type="sibTrans" cxnId="{E1645C9C-08E2-4BFA-B938-4091E1CBD5DD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6ECA9AA-BDFB-4559-86E9-1DA057996F5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Detailed workstream work plan for every set of products</a:t>
          </a:r>
        </a:p>
      </dgm:t>
    </dgm:pt>
    <dgm:pt modelId="{72A219E7-5BBB-4BCF-9614-E4D81D4525A3}" type="parTrans" cxnId="{C5F071DE-06E6-461D-AF2D-198F3C19EB27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2FC5DCB-3A8B-4241-B200-704492A06834}" type="sibTrans" cxnId="{C5F071DE-06E6-461D-AF2D-198F3C19EB27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F480BFE-2F6D-47F3-851E-8B8A35EC13D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Benefits defined and robust management plan in place (cash and non-cash benefits). </a:t>
          </a:r>
        </a:p>
      </dgm:t>
    </dgm:pt>
    <dgm:pt modelId="{A322409F-BB67-4CE0-9714-F820D5616D71}" type="parTrans" cxnId="{B36F654F-60A6-4865-878F-0AFCF5BD0695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61FA74B-A919-4D53-B098-D9DE6D1B2AE2}" type="sibTrans" cxnId="{B36F654F-60A6-4865-878F-0AFCF5BD0695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32780C1-DBE0-4452-BA25-8785A2B4F40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LGR implementation aligned with other work. What continues, what is paused, what stops and what is incorporated?</a:t>
          </a:r>
        </a:p>
      </dgm:t>
    </dgm:pt>
    <dgm:pt modelId="{72684CB7-D93F-4E34-8569-3DB2192FA534}" type="parTrans" cxnId="{D13E040B-0D93-430A-B552-0DE97DF5C2E8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EF47E0E-9BE7-4070-BB74-2AA53B15F3FA}" type="sibTrans" cxnId="{D13E040B-0D93-430A-B552-0DE97DF5C2E8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91A313D-9570-4C1B-9363-483DD2088312}">
      <dgm:prSet custT="1"/>
      <dgm:spPr/>
      <dgm:t>
        <a:bodyPr/>
        <a:lstStyle/>
        <a:p>
          <a:r>
            <a:rPr lang="en-GB" sz="1600" b="1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Now to end-2021: alignment of council activities</a:t>
          </a:r>
        </a:p>
      </dgm:t>
    </dgm:pt>
    <dgm:pt modelId="{7A0E47F8-A364-4903-A3D9-7D90AAE4C12B}" type="parTrans" cxnId="{1C3F6828-D4D8-48A2-87DF-C76B2C3F406D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6353990-EA18-408D-917A-56FDFDEF4CC9}" type="sibTrans" cxnId="{1C3F6828-D4D8-48A2-87DF-C76B2C3F406D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B267CA6-CF7E-475A-835A-F69E37073DCB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Statutory Change Order negotiation with Whitehall</a:t>
          </a:r>
          <a:endParaRPr lang="en-GB" sz="1600" dirty="0">
            <a:latin typeface="Microsoft New Tai Lue" panose="020B0502040204020203" pitchFamily="34" charset="0"/>
            <a:ea typeface="Roboto" panose="02000000000000000000" pitchFamily="2" charset="0"/>
            <a:cs typeface="Microsoft New Tai Lue" panose="020B0502040204020203" pitchFamily="34" charset="0"/>
          </a:endParaRPr>
        </a:p>
      </dgm:t>
    </dgm:pt>
    <dgm:pt modelId="{4877CAB2-733D-41EB-AA4D-CA8D1869DFA9}" type="parTrans" cxnId="{32BEE807-33BB-43F2-946F-C8C5A37DBF1B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74DDB14-11AA-4FA4-8EEE-CD25EE05BB89}" type="sibTrans" cxnId="{32BEE807-33BB-43F2-946F-C8C5A37DBF1B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441EA2C-33BB-49C3-B30D-9D049DF90528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LCN design, number and geographies.  2-4 pilots by year-end</a:t>
          </a:r>
        </a:p>
      </dgm:t>
    </dgm:pt>
    <dgm:pt modelId="{62F267D9-DA9B-43F5-B898-E2DAD80C6A62}" type="parTrans" cxnId="{446842F1-962C-48B0-8410-A963B0CDE440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1B9A577-B955-46B0-A64A-FD8FEFDA5A5A}" type="sibTrans" cxnId="{446842F1-962C-48B0-8410-A963B0CDE440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3AE48AD-40B3-4AD2-BF8B-26C9FC1138FB}">
      <dgm:prSet custT="1"/>
      <dgm:spPr/>
      <dgm:t>
        <a:bodyPr/>
        <a:lstStyle/>
        <a:p>
          <a:r>
            <a:rPr lang="en-GB" sz="1600" b="1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Ongoing: relationships and culture</a:t>
          </a:r>
        </a:p>
      </dgm:t>
    </dgm:pt>
    <dgm:pt modelId="{D3C5E638-0678-4BD5-A86F-A74E6201D565}" type="parTrans" cxnId="{A104CE74-6F86-47E6-85F7-ADC16CA01380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A0F36DF-F395-474C-B793-DB6D20FE62B1}" type="sibTrans" cxnId="{A104CE74-6F86-47E6-85F7-ADC16CA01380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17001E8-C6AE-418D-BF5F-DE44EA6BB2A8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Building close relationships with the district council members and officers post decision; further work with SALC and Towns/Parishes/City councils to continue the relationship building</a:t>
          </a:r>
        </a:p>
      </dgm:t>
    </dgm:pt>
    <dgm:pt modelId="{3A3F25A1-94C7-49D5-BE82-A7ADFB6AC79D}" type="parTrans" cxnId="{2F49B53F-A0D3-488D-AC7C-7165BB7E9BA7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D585BEC-2AD7-4EA3-B0F7-F0AA6E45CF01}" type="sibTrans" cxnId="{2F49B53F-A0D3-488D-AC7C-7165BB7E9BA7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6E902E0-68CF-41A5-BB61-CE6A2EE6539A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Staff engagement to create a collaborative, “single team” culture.</a:t>
          </a:r>
        </a:p>
      </dgm:t>
    </dgm:pt>
    <dgm:pt modelId="{5E954DD5-977C-4BBF-8050-B71169BAA84B}" type="parTrans" cxnId="{83042A37-FD4A-42AB-B777-88160E7C676E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F5CA595-C498-4E99-9EFC-DD7AF97D4FFF}" type="sibTrans" cxnId="{83042A37-FD4A-42AB-B777-88160E7C676E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3C23E7A-7DAD-4EB4-8DA7-8D8795087ACA}" type="pres">
      <dgm:prSet presAssocID="{9590460B-B273-45FA-B43D-17A0873BAD3D}" presName="linear" presStyleCnt="0">
        <dgm:presLayoutVars>
          <dgm:animLvl val="lvl"/>
          <dgm:resizeHandles val="exact"/>
        </dgm:presLayoutVars>
      </dgm:prSet>
      <dgm:spPr/>
    </dgm:pt>
    <dgm:pt modelId="{18AD1EA6-023C-4BF7-BAF1-CFCF5C4ACFA6}" type="pres">
      <dgm:prSet presAssocID="{D6F6FD2E-7216-4035-97AC-C109B7A071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7516F7-AC72-4B12-81F6-2F2AE0A37F27}" type="pres">
      <dgm:prSet presAssocID="{D6F6FD2E-7216-4035-97AC-C109B7A07154}" presName="childText" presStyleLbl="revTx" presStyleIdx="0" presStyleCnt="4">
        <dgm:presLayoutVars>
          <dgm:bulletEnabled val="1"/>
        </dgm:presLayoutVars>
      </dgm:prSet>
      <dgm:spPr/>
    </dgm:pt>
    <dgm:pt modelId="{F2E59100-5942-421E-8E49-7277F2DAA7F5}" type="pres">
      <dgm:prSet presAssocID="{AAABDBBB-759A-4586-A66D-292AA6B4A8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FCDC0B-DF72-4DA3-BF0B-26D4E4889A0D}" type="pres">
      <dgm:prSet presAssocID="{AAABDBBB-759A-4586-A66D-292AA6B4A8C8}" presName="childText" presStyleLbl="revTx" presStyleIdx="1" presStyleCnt="4">
        <dgm:presLayoutVars>
          <dgm:bulletEnabled val="1"/>
        </dgm:presLayoutVars>
      </dgm:prSet>
      <dgm:spPr/>
    </dgm:pt>
    <dgm:pt modelId="{F27967E8-5415-4D4B-9304-126DA1CAA28B}" type="pres">
      <dgm:prSet presAssocID="{E91A313D-9570-4C1B-9363-483DD20883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AC1A7A-C188-4846-AB1F-6B6C1842E2F1}" type="pres">
      <dgm:prSet presAssocID="{E91A313D-9570-4C1B-9363-483DD2088312}" presName="childText" presStyleLbl="revTx" presStyleIdx="2" presStyleCnt="4">
        <dgm:presLayoutVars>
          <dgm:bulletEnabled val="1"/>
        </dgm:presLayoutVars>
      </dgm:prSet>
      <dgm:spPr/>
    </dgm:pt>
    <dgm:pt modelId="{768EFF76-0D87-499F-BC17-595A2C1BEDBE}" type="pres">
      <dgm:prSet presAssocID="{A3AE48AD-40B3-4AD2-BF8B-26C9FC1138F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0EAC6ED-EC5B-44A5-A4B6-F215DCE37081}" type="pres">
      <dgm:prSet presAssocID="{A3AE48AD-40B3-4AD2-BF8B-26C9FC1138F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2BEE807-33BB-43F2-946F-C8C5A37DBF1B}" srcId="{E91A313D-9570-4C1B-9363-483DD2088312}" destId="{AB267CA6-CF7E-475A-835A-F69E37073DCB}" srcOrd="0" destOrd="0" parTransId="{4877CAB2-733D-41EB-AA4D-CA8D1869DFA9}" sibTransId="{B74DDB14-11AA-4FA4-8EEE-CD25EE05BB89}"/>
    <dgm:cxn modelId="{D13E040B-0D93-430A-B552-0DE97DF5C2E8}" srcId="{AAABDBBB-759A-4586-A66D-292AA6B4A8C8}" destId="{432780C1-DBE0-4452-BA25-8785A2B4F40B}" srcOrd="4" destOrd="0" parTransId="{72684CB7-D93F-4E34-8569-3DB2192FA534}" sibTransId="{4EF47E0E-9BE7-4070-BB74-2AA53B15F3FA}"/>
    <dgm:cxn modelId="{C050EB21-0BF0-4297-8021-0D66B07D91B4}" type="presOf" srcId="{432780C1-DBE0-4452-BA25-8785A2B4F40B}" destId="{64FCDC0B-DF72-4DA3-BF0B-26D4E4889A0D}" srcOrd="0" destOrd="4" presId="urn:microsoft.com/office/officeart/2005/8/layout/vList2"/>
    <dgm:cxn modelId="{1C3F6828-D4D8-48A2-87DF-C76B2C3F406D}" srcId="{9590460B-B273-45FA-B43D-17A0873BAD3D}" destId="{E91A313D-9570-4C1B-9363-483DD2088312}" srcOrd="2" destOrd="0" parTransId="{7A0E47F8-A364-4903-A3D9-7D90AAE4C12B}" sibTransId="{46353990-EA18-408D-917A-56FDFDEF4CC9}"/>
    <dgm:cxn modelId="{E97ED732-7839-427B-84A6-8DB2AC14CE00}" srcId="{9590460B-B273-45FA-B43D-17A0873BAD3D}" destId="{AAABDBBB-759A-4586-A66D-292AA6B4A8C8}" srcOrd="1" destOrd="0" parTransId="{E9B892EB-8849-4669-B0D0-A260135EB064}" sibTransId="{5BDB8599-81FF-41C8-8878-EF1814A8E38D}"/>
    <dgm:cxn modelId="{83042A37-FD4A-42AB-B777-88160E7C676E}" srcId="{A3AE48AD-40B3-4AD2-BF8B-26C9FC1138FB}" destId="{96E902E0-68CF-41A5-BB61-CE6A2EE6539A}" srcOrd="1" destOrd="0" parTransId="{5E954DD5-977C-4BBF-8050-B71169BAA84B}" sibTransId="{FF5CA595-C498-4E99-9EFC-DD7AF97D4FFF}"/>
    <dgm:cxn modelId="{2F49B53F-A0D3-488D-AC7C-7165BB7E9BA7}" srcId="{A3AE48AD-40B3-4AD2-BF8B-26C9FC1138FB}" destId="{817001E8-C6AE-418D-BF5F-DE44EA6BB2A8}" srcOrd="0" destOrd="0" parTransId="{3A3F25A1-94C7-49D5-BE82-A7ADFB6AC79D}" sibTransId="{AD585BEC-2AD7-4EA3-B0F7-F0AA6E45CF01}"/>
    <dgm:cxn modelId="{063C8B41-060A-496E-9997-D731BF2E439A}" type="presOf" srcId="{8EA04873-B07F-4343-9524-00B45CB60757}" destId="{E77516F7-AC72-4B12-81F6-2F2AE0A37F27}" srcOrd="0" destOrd="2" presId="urn:microsoft.com/office/officeart/2005/8/layout/vList2"/>
    <dgm:cxn modelId="{366A9563-5217-4D0F-AF57-C94F1183C41E}" type="presOf" srcId="{F441EA2C-33BB-49C3-B30D-9D049DF90528}" destId="{77AC1A7A-C188-4846-AB1F-6B6C1842E2F1}" srcOrd="0" destOrd="1" presId="urn:microsoft.com/office/officeart/2005/8/layout/vList2"/>
    <dgm:cxn modelId="{2D227E49-C8DC-447C-8F9E-E8AD9B874B4E}" srcId="{9590460B-B273-45FA-B43D-17A0873BAD3D}" destId="{D6F6FD2E-7216-4035-97AC-C109B7A07154}" srcOrd="0" destOrd="0" parTransId="{DC501DD3-5B7C-4FFE-ACD2-6F12F3051EAB}" sibTransId="{4EEF64D7-EDF3-4275-9497-A757CA2A2524}"/>
    <dgm:cxn modelId="{B36F654F-60A6-4865-878F-0AFCF5BD0695}" srcId="{AAABDBBB-759A-4586-A66D-292AA6B4A8C8}" destId="{DF480BFE-2F6D-47F3-851E-8B8A35EC13DF}" srcOrd="3" destOrd="0" parTransId="{A322409F-BB67-4CE0-9714-F820D5616D71}" sibTransId="{361FA74B-A919-4D53-B098-D9DE6D1B2AE2}"/>
    <dgm:cxn modelId="{D6EBC850-7AAB-4C9C-BF81-D2526D75C605}" type="presOf" srcId="{544BCAC2-E1FE-4A5D-853D-7730DCAC4B91}" destId="{E77516F7-AC72-4B12-81F6-2F2AE0A37F27}" srcOrd="0" destOrd="1" presId="urn:microsoft.com/office/officeart/2005/8/layout/vList2"/>
    <dgm:cxn modelId="{66A81A51-49CA-416A-AC46-8C99ABED695C}" type="presOf" srcId="{D6F6FD2E-7216-4035-97AC-C109B7A07154}" destId="{18AD1EA6-023C-4BF7-BAF1-CFCF5C4ACFA6}" srcOrd="0" destOrd="0" presId="urn:microsoft.com/office/officeart/2005/8/layout/vList2"/>
    <dgm:cxn modelId="{A104CE74-6F86-47E6-85F7-ADC16CA01380}" srcId="{9590460B-B273-45FA-B43D-17A0873BAD3D}" destId="{A3AE48AD-40B3-4AD2-BF8B-26C9FC1138FB}" srcOrd="3" destOrd="0" parTransId="{D3C5E638-0678-4BD5-A86F-A74E6201D565}" sibTransId="{9A0F36DF-F395-474C-B793-DB6D20FE62B1}"/>
    <dgm:cxn modelId="{E8DE7877-2806-4F8B-95B5-6DA1CA449EE1}" type="presOf" srcId="{E91A313D-9570-4C1B-9363-483DD2088312}" destId="{F27967E8-5415-4D4B-9304-126DA1CAA28B}" srcOrd="0" destOrd="0" presId="urn:microsoft.com/office/officeart/2005/8/layout/vList2"/>
    <dgm:cxn modelId="{60F21988-B519-43DB-A425-783BBC525437}" type="presOf" srcId="{DF480BFE-2F6D-47F3-851E-8B8A35EC13DF}" destId="{64FCDC0B-DF72-4DA3-BF0B-26D4E4889A0D}" srcOrd="0" destOrd="3" presId="urn:microsoft.com/office/officeart/2005/8/layout/vList2"/>
    <dgm:cxn modelId="{AC6B6590-8487-458E-ADFC-30D2EF94F201}" type="presOf" srcId="{AAABDBBB-759A-4586-A66D-292AA6B4A8C8}" destId="{F2E59100-5942-421E-8E49-7277F2DAA7F5}" srcOrd="0" destOrd="0" presId="urn:microsoft.com/office/officeart/2005/8/layout/vList2"/>
    <dgm:cxn modelId="{C3686F9A-3406-4202-82C1-CDA9ACF0C5EB}" type="presOf" srcId="{0452D8FF-85C6-475A-9174-093FF95133A3}" destId="{E77516F7-AC72-4B12-81F6-2F2AE0A37F27}" srcOrd="0" destOrd="3" presId="urn:microsoft.com/office/officeart/2005/8/layout/vList2"/>
    <dgm:cxn modelId="{E1645C9C-08E2-4BFA-B938-4091E1CBD5DD}" srcId="{AAABDBBB-759A-4586-A66D-292AA6B4A8C8}" destId="{7D861600-159B-4FEF-B4CF-9BDE478EB106}" srcOrd="1" destOrd="0" parTransId="{2CC84A2F-5D1D-408F-AD8B-A94DF9C3D4AF}" sibTransId="{15E9C79E-89D9-48B5-9ED0-421838FFD382}"/>
    <dgm:cxn modelId="{81E1C4A9-6752-4A81-8E5F-773A1A7CAB47}" type="presOf" srcId="{43683BB7-F3DE-4A4E-B860-155270AB489C}" destId="{64FCDC0B-DF72-4DA3-BF0B-26D4E4889A0D}" srcOrd="0" destOrd="0" presId="urn:microsoft.com/office/officeart/2005/8/layout/vList2"/>
    <dgm:cxn modelId="{5F7B94AA-D9EC-47EE-8794-0F9D569D453F}" type="presOf" srcId="{817001E8-C6AE-418D-BF5F-DE44EA6BB2A8}" destId="{40EAC6ED-EC5B-44A5-A4B6-F215DCE37081}" srcOrd="0" destOrd="0" presId="urn:microsoft.com/office/officeart/2005/8/layout/vList2"/>
    <dgm:cxn modelId="{918CEFAC-8ED0-4D1E-B6D7-CB6EB1F11F74}" srcId="{AAABDBBB-759A-4586-A66D-292AA6B4A8C8}" destId="{43683BB7-F3DE-4A4E-B860-155270AB489C}" srcOrd="0" destOrd="0" parTransId="{A3F39B70-9FDF-410E-83EB-84C24C1A46A7}" sibTransId="{2053E67E-EF70-4CBB-946D-B737D057F034}"/>
    <dgm:cxn modelId="{695155BB-5D7F-4F5A-84AE-089B9B4A9A8E}" type="presOf" srcId="{96E902E0-68CF-41A5-BB61-CE6A2EE6539A}" destId="{40EAC6ED-EC5B-44A5-A4B6-F215DCE37081}" srcOrd="0" destOrd="1" presId="urn:microsoft.com/office/officeart/2005/8/layout/vList2"/>
    <dgm:cxn modelId="{592F74BE-2EB5-4BFB-91D0-02571895A469}" type="presOf" srcId="{0BA66A9C-46C4-4B26-BFAE-988BC309FC75}" destId="{E77516F7-AC72-4B12-81F6-2F2AE0A37F27}" srcOrd="0" destOrd="0" presId="urn:microsoft.com/office/officeart/2005/8/layout/vList2"/>
    <dgm:cxn modelId="{26CF23C7-6CFE-43B0-8AA4-116941F36347}" type="presOf" srcId="{96ECA9AA-BDFB-4559-86E9-1DA057996F58}" destId="{64FCDC0B-DF72-4DA3-BF0B-26D4E4889A0D}" srcOrd="0" destOrd="2" presId="urn:microsoft.com/office/officeart/2005/8/layout/vList2"/>
    <dgm:cxn modelId="{E58D43C9-BA4C-44EB-9640-1113B15A4470}" srcId="{D6F6FD2E-7216-4035-97AC-C109B7A07154}" destId="{8EA04873-B07F-4343-9524-00B45CB60757}" srcOrd="2" destOrd="0" parTransId="{3B141569-CB4D-465E-8BE3-4E6EE1092109}" sibTransId="{C474C492-45B5-4E4A-8D0F-3CE0863933F4}"/>
    <dgm:cxn modelId="{C05BF6D9-7D1F-4B39-9C42-5553B09A7B2C}" type="presOf" srcId="{A3AE48AD-40B3-4AD2-BF8B-26C9FC1138FB}" destId="{768EFF76-0D87-499F-BC17-595A2C1BEDBE}" srcOrd="0" destOrd="0" presId="urn:microsoft.com/office/officeart/2005/8/layout/vList2"/>
    <dgm:cxn modelId="{C5F071DE-06E6-461D-AF2D-198F3C19EB27}" srcId="{AAABDBBB-759A-4586-A66D-292AA6B4A8C8}" destId="{96ECA9AA-BDFB-4559-86E9-1DA057996F58}" srcOrd="2" destOrd="0" parTransId="{72A219E7-5BBB-4BCF-9614-E4D81D4525A3}" sibTransId="{F2FC5DCB-3A8B-4241-B200-704492A06834}"/>
    <dgm:cxn modelId="{20BD54E3-EED1-44F4-AAD2-82F5C348F905}" type="presOf" srcId="{AB267CA6-CF7E-475A-835A-F69E37073DCB}" destId="{77AC1A7A-C188-4846-AB1F-6B6C1842E2F1}" srcOrd="0" destOrd="0" presId="urn:microsoft.com/office/officeart/2005/8/layout/vList2"/>
    <dgm:cxn modelId="{583F96E3-1A66-4796-A6AD-AC18BE1AF8D4}" type="presOf" srcId="{9590460B-B273-45FA-B43D-17A0873BAD3D}" destId="{73C23E7A-7DAD-4EB4-8DA7-8D8795087ACA}" srcOrd="0" destOrd="0" presId="urn:microsoft.com/office/officeart/2005/8/layout/vList2"/>
    <dgm:cxn modelId="{446842F1-962C-48B0-8410-A963B0CDE440}" srcId="{E91A313D-9570-4C1B-9363-483DD2088312}" destId="{F441EA2C-33BB-49C3-B30D-9D049DF90528}" srcOrd="1" destOrd="0" parTransId="{62F267D9-DA9B-43F5-B898-E2DAD80C6A62}" sibTransId="{31B9A577-B955-46B0-A64A-FD8FEFDA5A5A}"/>
    <dgm:cxn modelId="{173014F3-0D64-4CA0-BAA1-39201A0C2A35}" srcId="{D6F6FD2E-7216-4035-97AC-C109B7A07154}" destId="{544BCAC2-E1FE-4A5D-853D-7730DCAC4B91}" srcOrd="1" destOrd="0" parTransId="{199F8C11-3665-4D53-9C42-6B21C4E38C47}" sibTransId="{11998DDA-65BA-4300-AADE-24FBB2B05C9F}"/>
    <dgm:cxn modelId="{1F06FBF5-7753-4FE3-B840-57AFA5AA0AB1}" type="presOf" srcId="{7D861600-159B-4FEF-B4CF-9BDE478EB106}" destId="{64FCDC0B-DF72-4DA3-BF0B-26D4E4889A0D}" srcOrd="0" destOrd="1" presId="urn:microsoft.com/office/officeart/2005/8/layout/vList2"/>
    <dgm:cxn modelId="{A27AF2F8-9186-47EF-BB98-7D8EF4A61DB3}" srcId="{D6F6FD2E-7216-4035-97AC-C109B7A07154}" destId="{0452D8FF-85C6-475A-9174-093FF95133A3}" srcOrd="3" destOrd="0" parTransId="{CD692A8C-AB10-447B-8AE0-9F8B7B87511D}" sibTransId="{7C5B547B-C8F1-4AF1-9974-F2D870102B24}"/>
    <dgm:cxn modelId="{FFB394FF-6681-46E6-97F6-117422023243}" srcId="{D6F6FD2E-7216-4035-97AC-C109B7A07154}" destId="{0BA66A9C-46C4-4B26-BFAE-988BC309FC75}" srcOrd="0" destOrd="0" parTransId="{5CE9DFA1-B5E1-4D74-AD80-0C3DAE73FEAE}" sibTransId="{616FCF05-3F43-4B1E-9CF1-81EC904B5EE5}"/>
    <dgm:cxn modelId="{6E89D3EF-38F8-4E26-ACBE-8C1E574BF472}" type="presParOf" srcId="{73C23E7A-7DAD-4EB4-8DA7-8D8795087ACA}" destId="{18AD1EA6-023C-4BF7-BAF1-CFCF5C4ACFA6}" srcOrd="0" destOrd="0" presId="urn:microsoft.com/office/officeart/2005/8/layout/vList2"/>
    <dgm:cxn modelId="{938DCECF-3F54-4749-B7DF-E1C36DADC00B}" type="presParOf" srcId="{73C23E7A-7DAD-4EB4-8DA7-8D8795087ACA}" destId="{E77516F7-AC72-4B12-81F6-2F2AE0A37F27}" srcOrd="1" destOrd="0" presId="urn:microsoft.com/office/officeart/2005/8/layout/vList2"/>
    <dgm:cxn modelId="{B8139A35-83DD-4672-8656-F5FEA3F6A959}" type="presParOf" srcId="{73C23E7A-7DAD-4EB4-8DA7-8D8795087ACA}" destId="{F2E59100-5942-421E-8E49-7277F2DAA7F5}" srcOrd="2" destOrd="0" presId="urn:microsoft.com/office/officeart/2005/8/layout/vList2"/>
    <dgm:cxn modelId="{7C0FD28A-C048-40E0-889B-337CA0BF8146}" type="presParOf" srcId="{73C23E7A-7DAD-4EB4-8DA7-8D8795087ACA}" destId="{64FCDC0B-DF72-4DA3-BF0B-26D4E4889A0D}" srcOrd="3" destOrd="0" presId="urn:microsoft.com/office/officeart/2005/8/layout/vList2"/>
    <dgm:cxn modelId="{1F928098-3758-44D3-B1C3-C27714F1B074}" type="presParOf" srcId="{73C23E7A-7DAD-4EB4-8DA7-8D8795087ACA}" destId="{F27967E8-5415-4D4B-9304-126DA1CAA28B}" srcOrd="4" destOrd="0" presId="urn:microsoft.com/office/officeart/2005/8/layout/vList2"/>
    <dgm:cxn modelId="{92F52313-8FB7-4C2A-90D7-91F4275EEC9E}" type="presParOf" srcId="{73C23E7A-7DAD-4EB4-8DA7-8D8795087ACA}" destId="{77AC1A7A-C188-4846-AB1F-6B6C1842E2F1}" srcOrd="5" destOrd="0" presId="urn:microsoft.com/office/officeart/2005/8/layout/vList2"/>
    <dgm:cxn modelId="{AA7621C5-B55B-411E-BC55-8371196F0775}" type="presParOf" srcId="{73C23E7A-7DAD-4EB4-8DA7-8D8795087ACA}" destId="{768EFF76-0D87-499F-BC17-595A2C1BEDBE}" srcOrd="6" destOrd="0" presId="urn:microsoft.com/office/officeart/2005/8/layout/vList2"/>
    <dgm:cxn modelId="{11341344-5A2B-494D-9949-71C75BA24A29}" type="presParOf" srcId="{73C23E7A-7DAD-4EB4-8DA7-8D8795087ACA}" destId="{40EAC6ED-EC5B-44A5-A4B6-F215DCE3708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07C77-3560-4947-B30F-4539AE67C38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C94695A-5296-470B-9A65-8457627A04D6}">
      <dgm:prSet/>
      <dgm:spPr/>
      <dgm:t>
        <a:bodyPr/>
        <a:lstStyle/>
        <a:p>
          <a:r>
            <a:rPr lang="en-GB"/>
            <a:t>Outcome 1: Influencing and monitoring</a:t>
          </a:r>
        </a:p>
      </dgm:t>
    </dgm:pt>
    <dgm:pt modelId="{BFFDBA30-BA06-4BD6-A661-145E41B378F1}" type="parTrans" cxnId="{EF94E84C-EAEE-46B8-8546-22A8AEF0039A}">
      <dgm:prSet/>
      <dgm:spPr/>
      <dgm:t>
        <a:bodyPr/>
        <a:lstStyle/>
        <a:p>
          <a:endParaRPr lang="en-GB"/>
        </a:p>
      </dgm:t>
    </dgm:pt>
    <dgm:pt modelId="{59F7FB20-F8EC-4A4A-A4AE-DED14B4C1287}" type="sibTrans" cxnId="{EF94E84C-EAEE-46B8-8546-22A8AEF0039A}">
      <dgm:prSet/>
      <dgm:spPr/>
      <dgm:t>
        <a:bodyPr/>
        <a:lstStyle/>
        <a:p>
          <a:endParaRPr lang="en-GB"/>
        </a:p>
      </dgm:t>
    </dgm:pt>
    <dgm:pt modelId="{12E8F4D3-3E70-459B-B1FE-4393337077F1}">
      <dgm:prSet/>
      <dgm:spPr/>
      <dgm:t>
        <a:bodyPr/>
        <a:lstStyle/>
        <a:p>
          <a:r>
            <a:rPr lang="en-GB"/>
            <a:t>Outcome 3: </a:t>
          </a:r>
        </a:p>
        <a:p>
          <a:r>
            <a:rPr lang="en-GB"/>
            <a:t>Agency agreements</a:t>
          </a:r>
        </a:p>
      </dgm:t>
    </dgm:pt>
    <dgm:pt modelId="{786A6B98-4BD4-4515-97C2-4B93415E068D}" type="parTrans" cxnId="{3E27A99D-6353-4272-8912-3869F8950C65}">
      <dgm:prSet/>
      <dgm:spPr/>
      <dgm:t>
        <a:bodyPr/>
        <a:lstStyle/>
        <a:p>
          <a:endParaRPr lang="en-GB"/>
        </a:p>
      </dgm:t>
    </dgm:pt>
    <dgm:pt modelId="{3285A0A5-00CB-4F3E-99A2-DBC018F15274}" type="sibTrans" cxnId="{3E27A99D-6353-4272-8912-3869F8950C65}">
      <dgm:prSet/>
      <dgm:spPr/>
      <dgm:t>
        <a:bodyPr/>
        <a:lstStyle/>
        <a:p>
          <a:endParaRPr lang="en-GB"/>
        </a:p>
      </dgm:t>
    </dgm:pt>
    <dgm:pt modelId="{61B425E0-2CC1-4817-8E7C-84EEF309D59F}">
      <dgm:prSet/>
      <dgm:spPr/>
      <dgm:t>
        <a:bodyPr/>
        <a:lstStyle/>
        <a:p>
          <a:r>
            <a:rPr lang="en-GB"/>
            <a:t>Outcome 2: </a:t>
          </a:r>
        </a:p>
        <a:p>
          <a:r>
            <a:rPr lang="en-GB"/>
            <a:t>Joint/enhanced delivery</a:t>
          </a:r>
          <a:endParaRPr lang="en-GB" dirty="0"/>
        </a:p>
      </dgm:t>
    </dgm:pt>
    <dgm:pt modelId="{BE4A1E84-F875-42E8-A951-DE968EF2DF9D}" type="parTrans" cxnId="{6EB8C926-BCE1-40E7-B972-EB3E11486E59}">
      <dgm:prSet/>
      <dgm:spPr/>
      <dgm:t>
        <a:bodyPr/>
        <a:lstStyle/>
        <a:p>
          <a:endParaRPr lang="en-GB"/>
        </a:p>
      </dgm:t>
    </dgm:pt>
    <dgm:pt modelId="{2871C01D-83A6-4F2F-BE76-A87401070DDF}" type="sibTrans" cxnId="{6EB8C926-BCE1-40E7-B972-EB3E11486E59}">
      <dgm:prSet/>
      <dgm:spPr/>
      <dgm:t>
        <a:bodyPr/>
        <a:lstStyle/>
        <a:p>
          <a:endParaRPr lang="en-GB"/>
        </a:p>
      </dgm:t>
    </dgm:pt>
    <dgm:pt modelId="{CEFEFE72-64F5-4107-8FF1-D067B73DFC70}">
      <dgm:prSet/>
      <dgm:spPr/>
      <dgm:t>
        <a:bodyPr/>
        <a:lstStyle/>
        <a:p>
          <a:r>
            <a:rPr lang="en-GB"/>
            <a:t>Outcome 4: Delegated authority</a:t>
          </a:r>
        </a:p>
      </dgm:t>
    </dgm:pt>
    <dgm:pt modelId="{E4031FA7-1622-400A-A47E-C8A2CF4ACC89}" type="parTrans" cxnId="{9CEE40CD-A5EE-41DF-8181-4AB1AB3A0205}">
      <dgm:prSet/>
      <dgm:spPr/>
      <dgm:t>
        <a:bodyPr/>
        <a:lstStyle/>
        <a:p>
          <a:endParaRPr lang="en-GB"/>
        </a:p>
      </dgm:t>
    </dgm:pt>
    <dgm:pt modelId="{00BBD5C9-C5B4-4B92-BB4A-671005CF0162}" type="sibTrans" cxnId="{9CEE40CD-A5EE-41DF-8181-4AB1AB3A0205}">
      <dgm:prSet/>
      <dgm:spPr/>
      <dgm:t>
        <a:bodyPr/>
        <a:lstStyle/>
        <a:p>
          <a:endParaRPr lang="en-GB"/>
        </a:p>
      </dgm:t>
    </dgm:pt>
    <dgm:pt modelId="{6F078667-C335-42E0-810C-AE1866195B1A}">
      <dgm:prSet/>
      <dgm:spPr/>
      <dgm:t>
        <a:bodyPr/>
        <a:lstStyle/>
        <a:p>
          <a:r>
            <a:rPr lang="en-GB"/>
            <a:t>Outcome 5: </a:t>
          </a:r>
        </a:p>
        <a:p>
          <a:r>
            <a:rPr lang="en-GB"/>
            <a:t>Full legal transfer of services or assets</a:t>
          </a:r>
          <a:endParaRPr lang="en-GB" dirty="0"/>
        </a:p>
      </dgm:t>
    </dgm:pt>
    <dgm:pt modelId="{179F293A-8794-447D-BFDF-1E446A37A057}" type="parTrans" cxnId="{9C532842-BA1A-47A9-A9DB-28C695EF29F9}">
      <dgm:prSet/>
      <dgm:spPr/>
      <dgm:t>
        <a:bodyPr/>
        <a:lstStyle/>
        <a:p>
          <a:endParaRPr lang="en-GB"/>
        </a:p>
      </dgm:t>
    </dgm:pt>
    <dgm:pt modelId="{EA523F90-4601-4C73-8387-F4039B074780}" type="sibTrans" cxnId="{9C532842-BA1A-47A9-A9DB-28C695EF29F9}">
      <dgm:prSet/>
      <dgm:spPr/>
      <dgm:t>
        <a:bodyPr/>
        <a:lstStyle/>
        <a:p>
          <a:endParaRPr lang="en-GB"/>
        </a:p>
      </dgm:t>
    </dgm:pt>
    <dgm:pt modelId="{F8CACF3E-7D15-4D66-9A54-C1B241F100F1}" type="pres">
      <dgm:prSet presAssocID="{F4407C77-3560-4947-B30F-4539AE67C380}" presName="diagram" presStyleCnt="0">
        <dgm:presLayoutVars>
          <dgm:dir/>
          <dgm:resizeHandles val="exact"/>
        </dgm:presLayoutVars>
      </dgm:prSet>
      <dgm:spPr/>
    </dgm:pt>
    <dgm:pt modelId="{A7DE9E79-3459-416D-A4A9-4C00EBDFC12A}" type="pres">
      <dgm:prSet presAssocID="{6C94695A-5296-470B-9A65-8457627A04D6}" presName="node" presStyleLbl="node1" presStyleIdx="0" presStyleCnt="5">
        <dgm:presLayoutVars>
          <dgm:bulletEnabled val="1"/>
        </dgm:presLayoutVars>
      </dgm:prSet>
      <dgm:spPr/>
    </dgm:pt>
    <dgm:pt modelId="{92A99F36-0238-4110-85F5-31115AAE429D}" type="pres">
      <dgm:prSet presAssocID="{59F7FB20-F8EC-4A4A-A4AE-DED14B4C1287}" presName="sibTrans" presStyleCnt="0"/>
      <dgm:spPr/>
    </dgm:pt>
    <dgm:pt modelId="{67D07104-7A22-4DF6-91D8-D98B9DE0BCF5}" type="pres">
      <dgm:prSet presAssocID="{61B425E0-2CC1-4817-8E7C-84EEF309D59F}" presName="node" presStyleLbl="node1" presStyleIdx="1" presStyleCnt="5">
        <dgm:presLayoutVars>
          <dgm:bulletEnabled val="1"/>
        </dgm:presLayoutVars>
      </dgm:prSet>
      <dgm:spPr/>
    </dgm:pt>
    <dgm:pt modelId="{ADF73E31-1F5B-4685-ABD9-9CEC0BB7E825}" type="pres">
      <dgm:prSet presAssocID="{2871C01D-83A6-4F2F-BE76-A87401070DDF}" presName="sibTrans" presStyleCnt="0"/>
      <dgm:spPr/>
    </dgm:pt>
    <dgm:pt modelId="{E1E8BCDD-96EA-4642-928A-473F2E05CAD6}" type="pres">
      <dgm:prSet presAssocID="{12E8F4D3-3E70-459B-B1FE-4393337077F1}" presName="node" presStyleLbl="node1" presStyleIdx="2" presStyleCnt="5">
        <dgm:presLayoutVars>
          <dgm:bulletEnabled val="1"/>
        </dgm:presLayoutVars>
      </dgm:prSet>
      <dgm:spPr/>
    </dgm:pt>
    <dgm:pt modelId="{2C5825F2-950F-44B7-9678-AA7A0A0B3E6C}" type="pres">
      <dgm:prSet presAssocID="{3285A0A5-00CB-4F3E-99A2-DBC018F15274}" presName="sibTrans" presStyleCnt="0"/>
      <dgm:spPr/>
    </dgm:pt>
    <dgm:pt modelId="{FB2684AE-049E-402F-8A1D-A43C0970D0F8}" type="pres">
      <dgm:prSet presAssocID="{CEFEFE72-64F5-4107-8FF1-D067B73DFC70}" presName="node" presStyleLbl="node1" presStyleIdx="3" presStyleCnt="5">
        <dgm:presLayoutVars>
          <dgm:bulletEnabled val="1"/>
        </dgm:presLayoutVars>
      </dgm:prSet>
      <dgm:spPr/>
    </dgm:pt>
    <dgm:pt modelId="{597DABE0-5A5E-4A8C-BCCB-311B195FD545}" type="pres">
      <dgm:prSet presAssocID="{00BBD5C9-C5B4-4B92-BB4A-671005CF0162}" presName="sibTrans" presStyleCnt="0"/>
      <dgm:spPr/>
    </dgm:pt>
    <dgm:pt modelId="{52C7C094-A277-453B-B227-B37653AD79BB}" type="pres">
      <dgm:prSet presAssocID="{6F078667-C335-42E0-810C-AE1866195B1A}" presName="node" presStyleLbl="node1" presStyleIdx="4" presStyleCnt="5">
        <dgm:presLayoutVars>
          <dgm:bulletEnabled val="1"/>
        </dgm:presLayoutVars>
      </dgm:prSet>
      <dgm:spPr/>
    </dgm:pt>
  </dgm:ptLst>
  <dgm:cxnLst>
    <dgm:cxn modelId="{6EB8C926-BCE1-40E7-B972-EB3E11486E59}" srcId="{F4407C77-3560-4947-B30F-4539AE67C380}" destId="{61B425E0-2CC1-4817-8E7C-84EEF309D59F}" srcOrd="1" destOrd="0" parTransId="{BE4A1E84-F875-42E8-A951-DE968EF2DF9D}" sibTransId="{2871C01D-83A6-4F2F-BE76-A87401070DDF}"/>
    <dgm:cxn modelId="{10E7585D-0933-4041-B020-D7BE0CA7418A}" type="presOf" srcId="{CEFEFE72-64F5-4107-8FF1-D067B73DFC70}" destId="{FB2684AE-049E-402F-8A1D-A43C0970D0F8}" srcOrd="0" destOrd="0" presId="urn:microsoft.com/office/officeart/2005/8/layout/default"/>
    <dgm:cxn modelId="{9C532842-BA1A-47A9-A9DB-28C695EF29F9}" srcId="{F4407C77-3560-4947-B30F-4539AE67C380}" destId="{6F078667-C335-42E0-810C-AE1866195B1A}" srcOrd="4" destOrd="0" parTransId="{179F293A-8794-447D-BFDF-1E446A37A057}" sibTransId="{EA523F90-4601-4C73-8387-F4039B074780}"/>
    <dgm:cxn modelId="{B8EF404C-2F14-4FCD-B0DD-CCCCDDB6DD79}" type="presOf" srcId="{61B425E0-2CC1-4817-8E7C-84EEF309D59F}" destId="{67D07104-7A22-4DF6-91D8-D98B9DE0BCF5}" srcOrd="0" destOrd="0" presId="urn:microsoft.com/office/officeart/2005/8/layout/default"/>
    <dgm:cxn modelId="{EF94E84C-EAEE-46B8-8546-22A8AEF0039A}" srcId="{F4407C77-3560-4947-B30F-4539AE67C380}" destId="{6C94695A-5296-470B-9A65-8457627A04D6}" srcOrd="0" destOrd="0" parTransId="{BFFDBA30-BA06-4BD6-A661-145E41B378F1}" sibTransId="{59F7FB20-F8EC-4A4A-A4AE-DED14B4C1287}"/>
    <dgm:cxn modelId="{1504914D-96B8-4984-AE3C-48C75F1FB830}" type="presOf" srcId="{F4407C77-3560-4947-B30F-4539AE67C380}" destId="{F8CACF3E-7D15-4D66-9A54-C1B241F100F1}" srcOrd="0" destOrd="0" presId="urn:microsoft.com/office/officeart/2005/8/layout/default"/>
    <dgm:cxn modelId="{30BA8986-7105-450F-923F-2D1E6EB1978B}" type="presOf" srcId="{6C94695A-5296-470B-9A65-8457627A04D6}" destId="{A7DE9E79-3459-416D-A4A9-4C00EBDFC12A}" srcOrd="0" destOrd="0" presId="urn:microsoft.com/office/officeart/2005/8/layout/default"/>
    <dgm:cxn modelId="{3E27A99D-6353-4272-8912-3869F8950C65}" srcId="{F4407C77-3560-4947-B30F-4539AE67C380}" destId="{12E8F4D3-3E70-459B-B1FE-4393337077F1}" srcOrd="2" destOrd="0" parTransId="{786A6B98-4BD4-4515-97C2-4B93415E068D}" sibTransId="{3285A0A5-00CB-4F3E-99A2-DBC018F15274}"/>
    <dgm:cxn modelId="{735CD7BC-BC34-4A2A-AD73-AB42F71D86D5}" type="presOf" srcId="{6F078667-C335-42E0-810C-AE1866195B1A}" destId="{52C7C094-A277-453B-B227-B37653AD79BB}" srcOrd="0" destOrd="0" presId="urn:microsoft.com/office/officeart/2005/8/layout/default"/>
    <dgm:cxn modelId="{9CEE40CD-A5EE-41DF-8181-4AB1AB3A0205}" srcId="{F4407C77-3560-4947-B30F-4539AE67C380}" destId="{CEFEFE72-64F5-4107-8FF1-D067B73DFC70}" srcOrd="3" destOrd="0" parTransId="{E4031FA7-1622-400A-A47E-C8A2CF4ACC89}" sibTransId="{00BBD5C9-C5B4-4B92-BB4A-671005CF0162}"/>
    <dgm:cxn modelId="{DD69A2D7-CF4F-4FC0-9E39-73BEE7A5E76A}" type="presOf" srcId="{12E8F4D3-3E70-459B-B1FE-4393337077F1}" destId="{E1E8BCDD-96EA-4642-928A-473F2E05CAD6}" srcOrd="0" destOrd="0" presId="urn:microsoft.com/office/officeart/2005/8/layout/default"/>
    <dgm:cxn modelId="{82174939-1898-4B3D-B18D-A58263A811A3}" type="presParOf" srcId="{F8CACF3E-7D15-4D66-9A54-C1B241F100F1}" destId="{A7DE9E79-3459-416D-A4A9-4C00EBDFC12A}" srcOrd="0" destOrd="0" presId="urn:microsoft.com/office/officeart/2005/8/layout/default"/>
    <dgm:cxn modelId="{13C92AD9-FD33-4D08-B1A0-E6BB22E580E5}" type="presParOf" srcId="{F8CACF3E-7D15-4D66-9A54-C1B241F100F1}" destId="{92A99F36-0238-4110-85F5-31115AAE429D}" srcOrd="1" destOrd="0" presId="urn:microsoft.com/office/officeart/2005/8/layout/default"/>
    <dgm:cxn modelId="{2F8E203B-C1F2-4CAA-8809-64F4848D401B}" type="presParOf" srcId="{F8CACF3E-7D15-4D66-9A54-C1B241F100F1}" destId="{67D07104-7A22-4DF6-91D8-D98B9DE0BCF5}" srcOrd="2" destOrd="0" presId="urn:microsoft.com/office/officeart/2005/8/layout/default"/>
    <dgm:cxn modelId="{9C055CD6-9E82-4EBE-B70D-410685BB67FB}" type="presParOf" srcId="{F8CACF3E-7D15-4D66-9A54-C1B241F100F1}" destId="{ADF73E31-1F5B-4685-ABD9-9CEC0BB7E825}" srcOrd="3" destOrd="0" presId="urn:microsoft.com/office/officeart/2005/8/layout/default"/>
    <dgm:cxn modelId="{16AD3DFB-28A1-49D4-905D-1D7635F56FBB}" type="presParOf" srcId="{F8CACF3E-7D15-4D66-9A54-C1B241F100F1}" destId="{E1E8BCDD-96EA-4642-928A-473F2E05CAD6}" srcOrd="4" destOrd="0" presId="urn:microsoft.com/office/officeart/2005/8/layout/default"/>
    <dgm:cxn modelId="{8E2DC074-7177-4174-B015-CB1E13005027}" type="presParOf" srcId="{F8CACF3E-7D15-4D66-9A54-C1B241F100F1}" destId="{2C5825F2-950F-44B7-9678-AA7A0A0B3E6C}" srcOrd="5" destOrd="0" presId="urn:microsoft.com/office/officeart/2005/8/layout/default"/>
    <dgm:cxn modelId="{BF4C6FB0-D5B6-44DD-B674-2527473430E0}" type="presParOf" srcId="{F8CACF3E-7D15-4D66-9A54-C1B241F100F1}" destId="{FB2684AE-049E-402F-8A1D-A43C0970D0F8}" srcOrd="6" destOrd="0" presId="urn:microsoft.com/office/officeart/2005/8/layout/default"/>
    <dgm:cxn modelId="{C8E0571E-7B6B-4D60-8594-748C10C465D3}" type="presParOf" srcId="{F8CACF3E-7D15-4D66-9A54-C1B241F100F1}" destId="{597DABE0-5A5E-4A8C-BCCB-311B195FD545}" srcOrd="7" destOrd="0" presId="urn:microsoft.com/office/officeart/2005/8/layout/default"/>
    <dgm:cxn modelId="{9BAEB8FD-5882-4BC6-817F-3BBB8F93C171}" type="presParOf" srcId="{F8CACF3E-7D15-4D66-9A54-C1B241F100F1}" destId="{52C7C094-A277-453B-B227-B37653AD79B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EA562B-4AD9-4287-8D3A-7B846BCBB11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7B1A0EE-3745-4A70-8C02-0DE780F40D45}">
      <dgm:prSet/>
      <dgm:spPr/>
      <dgm:t>
        <a:bodyPr/>
        <a:lstStyle/>
        <a:p>
          <a:r>
            <a:rPr lang="en-GB">
              <a:latin typeface=".SFUI-Regular"/>
            </a:rPr>
            <a:t>Identify physical assets in an area</a:t>
          </a:r>
        </a:p>
      </dgm:t>
    </dgm:pt>
    <dgm:pt modelId="{732DC2C1-249C-4C86-B349-37089C0EED44}" type="parTrans" cxnId="{25273279-037F-416A-A1D8-05D7FB0131E7}">
      <dgm:prSet/>
      <dgm:spPr/>
      <dgm:t>
        <a:bodyPr/>
        <a:lstStyle/>
        <a:p>
          <a:endParaRPr lang="en-GB"/>
        </a:p>
      </dgm:t>
    </dgm:pt>
    <dgm:pt modelId="{6FACFF5E-340F-404B-982F-6BA219F3DFA1}" type="sibTrans" cxnId="{25273279-037F-416A-A1D8-05D7FB0131E7}">
      <dgm:prSet/>
      <dgm:spPr/>
      <dgm:t>
        <a:bodyPr/>
        <a:lstStyle/>
        <a:p>
          <a:endParaRPr lang="en-GB"/>
        </a:p>
      </dgm:t>
    </dgm:pt>
    <dgm:pt modelId="{040D221B-1E85-4AD2-8441-06E6320515D3}">
      <dgm:prSet/>
      <dgm:spPr/>
      <dgm:t>
        <a:bodyPr/>
        <a:lstStyle/>
        <a:p>
          <a:r>
            <a:rPr lang="en-GB">
              <a:latin typeface=".SFUI-Regular"/>
            </a:rPr>
            <a:t>Develop a devolution policy</a:t>
          </a:r>
        </a:p>
      </dgm:t>
    </dgm:pt>
    <dgm:pt modelId="{96978403-514C-4940-B9D8-C32ABF6CBB11}" type="parTrans" cxnId="{A84AC67A-89E1-404A-A5B1-15974AC17B05}">
      <dgm:prSet/>
      <dgm:spPr/>
      <dgm:t>
        <a:bodyPr/>
        <a:lstStyle/>
        <a:p>
          <a:endParaRPr lang="en-GB"/>
        </a:p>
      </dgm:t>
    </dgm:pt>
    <dgm:pt modelId="{87124888-D993-46F8-9C53-B016EFAB3EF2}" type="sibTrans" cxnId="{A84AC67A-89E1-404A-A5B1-15974AC17B05}">
      <dgm:prSet/>
      <dgm:spPr/>
      <dgm:t>
        <a:bodyPr/>
        <a:lstStyle/>
        <a:p>
          <a:endParaRPr lang="en-GB"/>
        </a:p>
      </dgm:t>
    </dgm:pt>
    <dgm:pt modelId="{89808F52-22D3-4B66-B9EE-BFD27CF0A9C4}">
      <dgm:prSet/>
      <dgm:spPr/>
      <dgm:t>
        <a:bodyPr/>
        <a:lstStyle/>
        <a:p>
          <a:r>
            <a:rPr lang="en-GB">
              <a:latin typeface=".SFUI-Regular"/>
            </a:rPr>
            <a:t>Which assets?</a:t>
          </a:r>
        </a:p>
      </dgm:t>
    </dgm:pt>
    <dgm:pt modelId="{2BD1350A-7603-4D69-992D-2E623E29C43E}" type="parTrans" cxnId="{D0CD6BFE-73DD-4051-9CB9-4855186B6367}">
      <dgm:prSet/>
      <dgm:spPr/>
      <dgm:t>
        <a:bodyPr/>
        <a:lstStyle/>
        <a:p>
          <a:endParaRPr lang="en-GB"/>
        </a:p>
      </dgm:t>
    </dgm:pt>
    <dgm:pt modelId="{4673766F-1426-47ED-8332-31A10293A4E9}" type="sibTrans" cxnId="{D0CD6BFE-73DD-4051-9CB9-4855186B6367}">
      <dgm:prSet/>
      <dgm:spPr/>
      <dgm:t>
        <a:bodyPr/>
        <a:lstStyle/>
        <a:p>
          <a:endParaRPr lang="en-GB"/>
        </a:p>
      </dgm:t>
    </dgm:pt>
    <dgm:pt modelId="{89EC2E93-FF94-428C-ADB9-91DE1884E930}">
      <dgm:prSet/>
      <dgm:spPr/>
      <dgm:t>
        <a:bodyPr/>
        <a:lstStyle/>
        <a:p>
          <a:r>
            <a:rPr lang="en-GB">
              <a:latin typeface=".SFUI-Regular"/>
            </a:rPr>
            <a:t>Which services?</a:t>
          </a:r>
        </a:p>
      </dgm:t>
    </dgm:pt>
    <dgm:pt modelId="{34C25E71-734D-40B1-BF28-834FD80FD226}" type="parTrans" cxnId="{E52B139F-B822-4B26-876F-925064864851}">
      <dgm:prSet/>
      <dgm:spPr/>
      <dgm:t>
        <a:bodyPr/>
        <a:lstStyle/>
        <a:p>
          <a:endParaRPr lang="en-GB"/>
        </a:p>
      </dgm:t>
    </dgm:pt>
    <dgm:pt modelId="{A1D09DB2-2689-4959-8A18-330CFADF603A}" type="sibTrans" cxnId="{E52B139F-B822-4B26-876F-925064864851}">
      <dgm:prSet/>
      <dgm:spPr/>
      <dgm:t>
        <a:bodyPr/>
        <a:lstStyle/>
        <a:p>
          <a:endParaRPr lang="en-GB"/>
        </a:p>
      </dgm:t>
    </dgm:pt>
    <dgm:pt modelId="{BCDCE99A-5ED0-48A0-BCAC-1B1FEF90C695}">
      <dgm:prSet/>
      <dgm:spPr/>
      <dgm:t>
        <a:bodyPr/>
        <a:lstStyle/>
        <a:p>
          <a:r>
            <a:rPr lang="en-GB">
              <a:latin typeface=".SFUI-Regular"/>
            </a:rPr>
            <a:t>Develop application process</a:t>
          </a:r>
        </a:p>
      </dgm:t>
    </dgm:pt>
    <dgm:pt modelId="{0CE83234-FA0F-4C69-B9CA-B12109191E45}" type="parTrans" cxnId="{78CFE72C-4A11-49EA-86A9-A9140A4F551B}">
      <dgm:prSet/>
      <dgm:spPr/>
      <dgm:t>
        <a:bodyPr/>
        <a:lstStyle/>
        <a:p>
          <a:endParaRPr lang="en-GB"/>
        </a:p>
      </dgm:t>
    </dgm:pt>
    <dgm:pt modelId="{795DDF79-E8ED-4AD0-AF23-F1AB5EAAE012}" type="sibTrans" cxnId="{78CFE72C-4A11-49EA-86A9-A9140A4F551B}">
      <dgm:prSet/>
      <dgm:spPr/>
      <dgm:t>
        <a:bodyPr/>
        <a:lstStyle/>
        <a:p>
          <a:endParaRPr lang="en-GB"/>
        </a:p>
      </dgm:t>
    </dgm:pt>
    <dgm:pt modelId="{D442223B-7742-4B3C-BB4D-2B27A8742525}">
      <dgm:prSet/>
      <dgm:spPr/>
      <dgm:t>
        <a:bodyPr/>
        <a:lstStyle/>
        <a:p>
          <a:r>
            <a:rPr lang="en-GB">
              <a:latin typeface=".SFUI-Regular"/>
            </a:rPr>
            <a:t>Design property assessment process</a:t>
          </a:r>
        </a:p>
      </dgm:t>
    </dgm:pt>
    <dgm:pt modelId="{F59B6259-2D16-4AE4-B3E5-69AC77C684F7}" type="parTrans" cxnId="{890E4BF0-4A2C-4FBA-AA02-79FCF029B72E}">
      <dgm:prSet/>
      <dgm:spPr/>
      <dgm:t>
        <a:bodyPr/>
        <a:lstStyle/>
        <a:p>
          <a:endParaRPr lang="en-GB"/>
        </a:p>
      </dgm:t>
    </dgm:pt>
    <dgm:pt modelId="{0C39BD61-8C70-4F7C-A807-F19641FD0287}" type="sibTrans" cxnId="{890E4BF0-4A2C-4FBA-AA02-79FCF029B72E}">
      <dgm:prSet/>
      <dgm:spPr/>
      <dgm:t>
        <a:bodyPr/>
        <a:lstStyle/>
        <a:p>
          <a:endParaRPr lang="en-GB"/>
        </a:p>
      </dgm:t>
    </dgm:pt>
    <dgm:pt modelId="{3D5F2145-A4C3-48E5-B3EC-C089F020B614}">
      <dgm:prSet/>
      <dgm:spPr/>
      <dgm:t>
        <a:bodyPr/>
        <a:lstStyle/>
        <a:p>
          <a:r>
            <a:rPr lang="en-GB">
              <a:latin typeface=".SFUI-Regular"/>
            </a:rPr>
            <a:t>Design speedy legal transfer process</a:t>
          </a:r>
          <a:endParaRPr lang="en-GB" dirty="0">
            <a:latin typeface=".SFUI-Regular"/>
          </a:endParaRPr>
        </a:p>
      </dgm:t>
    </dgm:pt>
    <dgm:pt modelId="{C2019993-6759-45C1-98A0-6696A7760A01}" type="parTrans" cxnId="{B6A9A472-5CE0-435A-98FE-A984F73C8AF0}">
      <dgm:prSet/>
      <dgm:spPr/>
      <dgm:t>
        <a:bodyPr/>
        <a:lstStyle/>
        <a:p>
          <a:endParaRPr lang="en-GB"/>
        </a:p>
      </dgm:t>
    </dgm:pt>
    <dgm:pt modelId="{0872661E-8DB2-491E-AD0C-56C88182A8B1}" type="sibTrans" cxnId="{B6A9A472-5CE0-435A-98FE-A984F73C8AF0}">
      <dgm:prSet/>
      <dgm:spPr/>
      <dgm:t>
        <a:bodyPr/>
        <a:lstStyle/>
        <a:p>
          <a:endParaRPr lang="en-GB"/>
        </a:p>
      </dgm:t>
    </dgm:pt>
    <dgm:pt modelId="{2EB3BE6D-4E9C-4AE1-BBE1-DA93BE6FF33F}">
      <dgm:prSet/>
      <dgm:spPr/>
      <dgm:t>
        <a:bodyPr/>
        <a:lstStyle/>
        <a:p>
          <a:r>
            <a:rPr lang="en-GB">
              <a:latin typeface=".SFUI-Regular"/>
            </a:rPr>
            <a:t>Other items to design and test…?</a:t>
          </a:r>
        </a:p>
      </dgm:t>
    </dgm:pt>
    <dgm:pt modelId="{91B10426-DBD3-4033-AC8B-B79FF9A95672}" type="parTrans" cxnId="{A0AA9F41-05B4-4C7E-BEB8-97B28D4A879E}">
      <dgm:prSet/>
      <dgm:spPr/>
      <dgm:t>
        <a:bodyPr/>
        <a:lstStyle/>
        <a:p>
          <a:endParaRPr lang="en-GB"/>
        </a:p>
      </dgm:t>
    </dgm:pt>
    <dgm:pt modelId="{E7E8EB11-A031-4150-8FCC-FFD462B8D22D}" type="sibTrans" cxnId="{A0AA9F41-05B4-4C7E-BEB8-97B28D4A879E}">
      <dgm:prSet/>
      <dgm:spPr/>
      <dgm:t>
        <a:bodyPr/>
        <a:lstStyle/>
        <a:p>
          <a:endParaRPr lang="en-GB"/>
        </a:p>
      </dgm:t>
    </dgm:pt>
    <dgm:pt modelId="{5FD8BB48-E243-4CB8-9A4E-1608D953285F}">
      <dgm:prSet/>
      <dgm:spPr/>
      <dgm:t>
        <a:bodyPr/>
        <a:lstStyle/>
        <a:p>
          <a:r>
            <a:rPr lang="en-GB">
              <a:latin typeface=".SFUI-Regular"/>
            </a:rPr>
            <a:t>Develop funding mechanisms (broadly cost neutral to both parties)</a:t>
          </a:r>
          <a:endParaRPr lang="en-GB" dirty="0">
            <a:latin typeface=".SFUI-Regular"/>
          </a:endParaRPr>
        </a:p>
      </dgm:t>
    </dgm:pt>
    <dgm:pt modelId="{E5ED263E-C576-421B-82D3-F10BED44C178}" type="parTrans" cxnId="{EF22E5E1-B90A-465F-B214-8F5F0FFC5CAA}">
      <dgm:prSet/>
      <dgm:spPr/>
      <dgm:t>
        <a:bodyPr/>
        <a:lstStyle/>
        <a:p>
          <a:endParaRPr lang="en-GB"/>
        </a:p>
      </dgm:t>
    </dgm:pt>
    <dgm:pt modelId="{6BB45B9E-D24F-4BC8-AF16-54259FB3DEF7}" type="sibTrans" cxnId="{EF22E5E1-B90A-465F-B214-8F5F0FFC5CAA}">
      <dgm:prSet/>
      <dgm:spPr/>
      <dgm:t>
        <a:bodyPr/>
        <a:lstStyle/>
        <a:p>
          <a:endParaRPr lang="en-GB"/>
        </a:p>
      </dgm:t>
    </dgm:pt>
    <dgm:pt modelId="{D5640E07-29E9-4CE3-B8FC-E3D967883407}" type="pres">
      <dgm:prSet presAssocID="{5AEA562B-4AD9-4287-8D3A-7B846BCBB11A}" presName="linear" presStyleCnt="0">
        <dgm:presLayoutVars>
          <dgm:animLvl val="lvl"/>
          <dgm:resizeHandles val="exact"/>
        </dgm:presLayoutVars>
      </dgm:prSet>
      <dgm:spPr/>
    </dgm:pt>
    <dgm:pt modelId="{85545810-DC63-4212-AFA2-03B5EA22C4BB}" type="pres">
      <dgm:prSet presAssocID="{47B1A0EE-3745-4A70-8C02-0DE780F40D4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0994685-0AC4-47FB-8A1B-65C2345EB8D3}" type="pres">
      <dgm:prSet presAssocID="{6FACFF5E-340F-404B-982F-6BA219F3DFA1}" presName="spacer" presStyleCnt="0"/>
      <dgm:spPr/>
    </dgm:pt>
    <dgm:pt modelId="{6C646AB6-6EF5-4ECA-B3FB-9BAFD365F4BF}" type="pres">
      <dgm:prSet presAssocID="{040D221B-1E85-4AD2-8441-06E6320515D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A741BF4-5167-4DE0-BFD5-FA7FC1EA1BBA}" type="pres">
      <dgm:prSet presAssocID="{040D221B-1E85-4AD2-8441-06E6320515D3}" presName="childText" presStyleLbl="revTx" presStyleIdx="0" presStyleCnt="2">
        <dgm:presLayoutVars>
          <dgm:bulletEnabled val="1"/>
        </dgm:presLayoutVars>
      </dgm:prSet>
      <dgm:spPr/>
    </dgm:pt>
    <dgm:pt modelId="{1105D28F-5FE5-40D0-859A-A8921E7C529E}" type="pres">
      <dgm:prSet presAssocID="{BCDCE99A-5ED0-48A0-BCAC-1B1FEF90C6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0921017-301C-4FDC-868F-1268970C4180}" type="pres">
      <dgm:prSet presAssocID="{BCDCE99A-5ED0-48A0-BCAC-1B1FEF90C695}" presName="childText" presStyleLbl="revTx" presStyleIdx="1" presStyleCnt="2">
        <dgm:presLayoutVars>
          <dgm:bulletEnabled val="1"/>
        </dgm:presLayoutVars>
      </dgm:prSet>
      <dgm:spPr/>
    </dgm:pt>
    <dgm:pt modelId="{6D7C3717-F82E-4F13-AC7F-513CD06E8089}" type="pres">
      <dgm:prSet presAssocID="{D442223B-7742-4B3C-BB4D-2B27A874252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C760A60-C798-4712-9360-F5E8F2387F9B}" type="pres">
      <dgm:prSet presAssocID="{0C39BD61-8C70-4F7C-A807-F19641FD0287}" presName="spacer" presStyleCnt="0"/>
      <dgm:spPr/>
    </dgm:pt>
    <dgm:pt modelId="{CFE21BB5-7543-4A6B-B457-B7E5CCA48C9D}" type="pres">
      <dgm:prSet presAssocID="{3D5F2145-A4C3-48E5-B3EC-C089F020B61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8C0CF77-E331-4B68-9EB8-D485824475E5}" type="pres">
      <dgm:prSet presAssocID="{0872661E-8DB2-491E-AD0C-56C88182A8B1}" presName="spacer" presStyleCnt="0"/>
      <dgm:spPr/>
    </dgm:pt>
    <dgm:pt modelId="{B5C61405-479E-4765-A919-805D55F5E7C3}" type="pres">
      <dgm:prSet presAssocID="{2EB3BE6D-4E9C-4AE1-BBE1-DA93BE6FF33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C7F5B00-CF74-4F36-A8D1-F1CAB07189EB}" type="presOf" srcId="{BCDCE99A-5ED0-48A0-BCAC-1B1FEF90C695}" destId="{1105D28F-5FE5-40D0-859A-A8921E7C529E}" srcOrd="0" destOrd="0" presId="urn:microsoft.com/office/officeart/2005/8/layout/vList2"/>
    <dgm:cxn modelId="{169E920D-2536-4D1D-A2F3-31D7CE34323B}" type="presOf" srcId="{D442223B-7742-4B3C-BB4D-2B27A8742525}" destId="{6D7C3717-F82E-4F13-AC7F-513CD06E8089}" srcOrd="0" destOrd="0" presId="urn:microsoft.com/office/officeart/2005/8/layout/vList2"/>
    <dgm:cxn modelId="{4533CC1D-E64D-41C7-A93A-A9C82883B0F9}" type="presOf" srcId="{040D221B-1E85-4AD2-8441-06E6320515D3}" destId="{6C646AB6-6EF5-4ECA-B3FB-9BAFD365F4BF}" srcOrd="0" destOrd="0" presId="urn:microsoft.com/office/officeart/2005/8/layout/vList2"/>
    <dgm:cxn modelId="{78CFE72C-4A11-49EA-86A9-A9140A4F551B}" srcId="{5AEA562B-4AD9-4287-8D3A-7B846BCBB11A}" destId="{BCDCE99A-5ED0-48A0-BCAC-1B1FEF90C695}" srcOrd="2" destOrd="0" parTransId="{0CE83234-FA0F-4C69-B9CA-B12109191E45}" sibTransId="{795DDF79-E8ED-4AD0-AF23-F1AB5EAAE012}"/>
    <dgm:cxn modelId="{3CCC9660-8B46-4739-80EB-C2D90FB88675}" type="presOf" srcId="{89808F52-22D3-4B66-B9EE-BFD27CF0A9C4}" destId="{BA741BF4-5167-4DE0-BFD5-FA7FC1EA1BBA}" srcOrd="0" destOrd="0" presId="urn:microsoft.com/office/officeart/2005/8/layout/vList2"/>
    <dgm:cxn modelId="{C7F61241-72EB-4B1B-99B2-E45340A1448E}" type="presOf" srcId="{47B1A0EE-3745-4A70-8C02-0DE780F40D45}" destId="{85545810-DC63-4212-AFA2-03B5EA22C4BB}" srcOrd="0" destOrd="0" presId="urn:microsoft.com/office/officeart/2005/8/layout/vList2"/>
    <dgm:cxn modelId="{A0AA9F41-05B4-4C7E-BEB8-97B28D4A879E}" srcId="{5AEA562B-4AD9-4287-8D3A-7B846BCBB11A}" destId="{2EB3BE6D-4E9C-4AE1-BBE1-DA93BE6FF33F}" srcOrd="5" destOrd="0" parTransId="{91B10426-DBD3-4033-AC8B-B79FF9A95672}" sibTransId="{E7E8EB11-A031-4150-8FCC-FFD462B8D22D}"/>
    <dgm:cxn modelId="{6BC60463-3428-4F36-8154-669DD5502994}" type="presOf" srcId="{5AEA562B-4AD9-4287-8D3A-7B846BCBB11A}" destId="{D5640E07-29E9-4CE3-B8FC-E3D967883407}" srcOrd="0" destOrd="0" presId="urn:microsoft.com/office/officeart/2005/8/layout/vList2"/>
    <dgm:cxn modelId="{5ABD8772-45D4-4546-BE78-687941A3FC22}" type="presOf" srcId="{3D5F2145-A4C3-48E5-B3EC-C089F020B614}" destId="{CFE21BB5-7543-4A6B-B457-B7E5CCA48C9D}" srcOrd="0" destOrd="0" presId="urn:microsoft.com/office/officeart/2005/8/layout/vList2"/>
    <dgm:cxn modelId="{B6A9A472-5CE0-435A-98FE-A984F73C8AF0}" srcId="{5AEA562B-4AD9-4287-8D3A-7B846BCBB11A}" destId="{3D5F2145-A4C3-48E5-B3EC-C089F020B614}" srcOrd="4" destOrd="0" parTransId="{C2019993-6759-45C1-98A0-6696A7760A01}" sibTransId="{0872661E-8DB2-491E-AD0C-56C88182A8B1}"/>
    <dgm:cxn modelId="{25273279-037F-416A-A1D8-05D7FB0131E7}" srcId="{5AEA562B-4AD9-4287-8D3A-7B846BCBB11A}" destId="{47B1A0EE-3745-4A70-8C02-0DE780F40D45}" srcOrd="0" destOrd="0" parTransId="{732DC2C1-249C-4C86-B349-37089C0EED44}" sibTransId="{6FACFF5E-340F-404B-982F-6BA219F3DFA1}"/>
    <dgm:cxn modelId="{A84AC67A-89E1-404A-A5B1-15974AC17B05}" srcId="{5AEA562B-4AD9-4287-8D3A-7B846BCBB11A}" destId="{040D221B-1E85-4AD2-8441-06E6320515D3}" srcOrd="1" destOrd="0" parTransId="{96978403-514C-4940-B9D8-C32ABF6CBB11}" sibTransId="{87124888-D993-46F8-9C53-B016EFAB3EF2}"/>
    <dgm:cxn modelId="{E52B139F-B822-4B26-876F-925064864851}" srcId="{040D221B-1E85-4AD2-8441-06E6320515D3}" destId="{89EC2E93-FF94-428C-ADB9-91DE1884E930}" srcOrd="1" destOrd="0" parTransId="{34C25E71-734D-40B1-BF28-834FD80FD226}" sibTransId="{A1D09DB2-2689-4959-8A18-330CFADF603A}"/>
    <dgm:cxn modelId="{6089F5CA-70EA-4D51-ADA0-3ED5080B731B}" type="presOf" srcId="{5FD8BB48-E243-4CB8-9A4E-1608D953285F}" destId="{00921017-301C-4FDC-868F-1268970C4180}" srcOrd="0" destOrd="0" presId="urn:microsoft.com/office/officeart/2005/8/layout/vList2"/>
    <dgm:cxn modelId="{B1155ACD-D784-4EBB-8B43-7E0CD71A8022}" type="presOf" srcId="{89EC2E93-FF94-428C-ADB9-91DE1884E930}" destId="{BA741BF4-5167-4DE0-BFD5-FA7FC1EA1BBA}" srcOrd="0" destOrd="1" presId="urn:microsoft.com/office/officeart/2005/8/layout/vList2"/>
    <dgm:cxn modelId="{EF22E5E1-B90A-465F-B214-8F5F0FFC5CAA}" srcId="{BCDCE99A-5ED0-48A0-BCAC-1B1FEF90C695}" destId="{5FD8BB48-E243-4CB8-9A4E-1608D953285F}" srcOrd="0" destOrd="0" parTransId="{E5ED263E-C576-421B-82D3-F10BED44C178}" sibTransId="{6BB45B9E-D24F-4BC8-AF16-54259FB3DEF7}"/>
    <dgm:cxn modelId="{890E4BF0-4A2C-4FBA-AA02-79FCF029B72E}" srcId="{5AEA562B-4AD9-4287-8D3A-7B846BCBB11A}" destId="{D442223B-7742-4B3C-BB4D-2B27A8742525}" srcOrd="3" destOrd="0" parTransId="{F59B6259-2D16-4AE4-B3E5-69AC77C684F7}" sibTransId="{0C39BD61-8C70-4F7C-A807-F19641FD0287}"/>
    <dgm:cxn modelId="{D0CD6BFE-73DD-4051-9CB9-4855186B6367}" srcId="{040D221B-1E85-4AD2-8441-06E6320515D3}" destId="{89808F52-22D3-4B66-B9EE-BFD27CF0A9C4}" srcOrd="0" destOrd="0" parTransId="{2BD1350A-7603-4D69-992D-2E623E29C43E}" sibTransId="{4673766F-1426-47ED-8332-31A10293A4E9}"/>
    <dgm:cxn modelId="{399EC5FE-39EE-46ED-9091-B3B56C431C45}" type="presOf" srcId="{2EB3BE6D-4E9C-4AE1-BBE1-DA93BE6FF33F}" destId="{B5C61405-479E-4765-A919-805D55F5E7C3}" srcOrd="0" destOrd="0" presId="urn:microsoft.com/office/officeart/2005/8/layout/vList2"/>
    <dgm:cxn modelId="{097C6FB9-14CB-47F5-BA7C-E4C523EA62F4}" type="presParOf" srcId="{D5640E07-29E9-4CE3-B8FC-E3D967883407}" destId="{85545810-DC63-4212-AFA2-03B5EA22C4BB}" srcOrd="0" destOrd="0" presId="urn:microsoft.com/office/officeart/2005/8/layout/vList2"/>
    <dgm:cxn modelId="{78139210-A4A4-477D-A034-2223E57A167D}" type="presParOf" srcId="{D5640E07-29E9-4CE3-B8FC-E3D967883407}" destId="{90994685-0AC4-47FB-8A1B-65C2345EB8D3}" srcOrd="1" destOrd="0" presId="urn:microsoft.com/office/officeart/2005/8/layout/vList2"/>
    <dgm:cxn modelId="{2E35CFCA-9B02-479B-814E-E0020E47C42E}" type="presParOf" srcId="{D5640E07-29E9-4CE3-B8FC-E3D967883407}" destId="{6C646AB6-6EF5-4ECA-B3FB-9BAFD365F4BF}" srcOrd="2" destOrd="0" presId="urn:microsoft.com/office/officeart/2005/8/layout/vList2"/>
    <dgm:cxn modelId="{9DB10264-8D32-46B5-BEEE-319280531B41}" type="presParOf" srcId="{D5640E07-29E9-4CE3-B8FC-E3D967883407}" destId="{BA741BF4-5167-4DE0-BFD5-FA7FC1EA1BBA}" srcOrd="3" destOrd="0" presId="urn:microsoft.com/office/officeart/2005/8/layout/vList2"/>
    <dgm:cxn modelId="{5DA55763-FB08-428D-8984-228BC6512F91}" type="presParOf" srcId="{D5640E07-29E9-4CE3-B8FC-E3D967883407}" destId="{1105D28F-5FE5-40D0-859A-A8921E7C529E}" srcOrd="4" destOrd="0" presId="urn:microsoft.com/office/officeart/2005/8/layout/vList2"/>
    <dgm:cxn modelId="{54FC34BE-6EC9-48E4-B3F1-2FA85C7D1A89}" type="presParOf" srcId="{D5640E07-29E9-4CE3-B8FC-E3D967883407}" destId="{00921017-301C-4FDC-868F-1268970C4180}" srcOrd="5" destOrd="0" presId="urn:microsoft.com/office/officeart/2005/8/layout/vList2"/>
    <dgm:cxn modelId="{8EDA60E8-0A05-4C5F-80EA-25F4AC0B1896}" type="presParOf" srcId="{D5640E07-29E9-4CE3-B8FC-E3D967883407}" destId="{6D7C3717-F82E-4F13-AC7F-513CD06E8089}" srcOrd="6" destOrd="0" presId="urn:microsoft.com/office/officeart/2005/8/layout/vList2"/>
    <dgm:cxn modelId="{6BA1AB05-CDC7-44B0-AD7F-9767BB059831}" type="presParOf" srcId="{D5640E07-29E9-4CE3-B8FC-E3D967883407}" destId="{1C760A60-C798-4712-9360-F5E8F2387F9B}" srcOrd="7" destOrd="0" presId="urn:microsoft.com/office/officeart/2005/8/layout/vList2"/>
    <dgm:cxn modelId="{53AF14A4-7C95-4436-9AA1-1EA394A1E5C0}" type="presParOf" srcId="{D5640E07-29E9-4CE3-B8FC-E3D967883407}" destId="{CFE21BB5-7543-4A6B-B457-B7E5CCA48C9D}" srcOrd="8" destOrd="0" presId="urn:microsoft.com/office/officeart/2005/8/layout/vList2"/>
    <dgm:cxn modelId="{49909F58-0193-403B-B2D1-65B60A0BFC99}" type="presParOf" srcId="{D5640E07-29E9-4CE3-B8FC-E3D967883407}" destId="{08C0CF77-E331-4B68-9EB8-D485824475E5}" srcOrd="9" destOrd="0" presId="urn:microsoft.com/office/officeart/2005/8/layout/vList2"/>
    <dgm:cxn modelId="{14FE8D55-77FD-4547-AED9-88516FA6E855}" type="presParOf" srcId="{D5640E07-29E9-4CE3-B8FC-E3D967883407}" destId="{B5C61405-479E-4765-A919-805D55F5E7C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A3C2D-E556-4DBD-BEA9-F9CB900DB474}">
      <dsp:nvSpPr>
        <dsp:cNvPr id="0" name=""/>
        <dsp:cNvSpPr/>
      </dsp:nvSpPr>
      <dsp:spPr>
        <a:xfrm>
          <a:off x="0" y="669881"/>
          <a:ext cx="4825284" cy="288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496" tIns="645668" rIns="3744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Programme update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Purpose and vision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Introduction to single unitary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Scope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Priorities – next 3 months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Asset and service devolution</a:t>
          </a:r>
        </a:p>
      </dsp:txBody>
      <dsp:txXfrm>
        <a:off x="0" y="669881"/>
        <a:ext cx="4825284" cy="2880675"/>
      </dsp:txXfrm>
    </dsp:sp>
    <dsp:sp modelId="{2117364A-97EB-4F94-BA67-D63CC6FDA84A}">
      <dsp:nvSpPr>
        <dsp:cNvPr id="0" name=""/>
        <dsp:cNvSpPr/>
      </dsp:nvSpPr>
      <dsp:spPr>
        <a:xfrm>
          <a:off x="241264" y="405168"/>
          <a:ext cx="3377698" cy="5603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669" tIns="0" rIns="12766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Discussion points</a:t>
          </a:r>
        </a:p>
      </dsp:txBody>
      <dsp:txXfrm>
        <a:off x="268618" y="432522"/>
        <a:ext cx="3322990" cy="505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64C4C-1AFE-4928-A427-6A8009353FBC}">
      <dsp:nvSpPr>
        <dsp:cNvPr id="0" name=""/>
        <dsp:cNvSpPr/>
      </dsp:nvSpPr>
      <dsp:spPr>
        <a:xfrm>
          <a:off x="0" y="270830"/>
          <a:ext cx="9692974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282" tIns="374904" rIns="7522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latin typeface="Microsoft New Tai Lue"/>
              <a:cs typeface="Microsoft New Tai Lue"/>
            </a:rPr>
            <a:t>	To create a new unitary council for Somerset by 1 April 2023 that realises the business case</a:t>
          </a:r>
        </a:p>
      </dsp:txBody>
      <dsp:txXfrm>
        <a:off x="0" y="270830"/>
        <a:ext cx="9692974" cy="1048950"/>
      </dsp:txXfrm>
    </dsp:sp>
    <dsp:sp modelId="{5ACD9A12-8331-44E9-B89C-19696EF2B87B}">
      <dsp:nvSpPr>
        <dsp:cNvPr id="0" name=""/>
        <dsp:cNvSpPr/>
      </dsp:nvSpPr>
      <dsp:spPr>
        <a:xfrm>
          <a:off x="484648" y="5150"/>
          <a:ext cx="6785081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60" tIns="0" rIns="2564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Microsoft New Tai Lue"/>
              <a:cs typeface="Microsoft New Tai Lue"/>
            </a:rPr>
            <a:t>Purpose</a:t>
          </a:r>
        </a:p>
      </dsp:txBody>
      <dsp:txXfrm>
        <a:off x="510587" y="31089"/>
        <a:ext cx="6733203" cy="479482"/>
      </dsp:txXfrm>
    </dsp:sp>
    <dsp:sp modelId="{6F9F9613-C04A-4ED0-BA76-5BE7D39B73E7}">
      <dsp:nvSpPr>
        <dsp:cNvPr id="0" name=""/>
        <dsp:cNvSpPr/>
      </dsp:nvSpPr>
      <dsp:spPr>
        <a:xfrm>
          <a:off x="0" y="1682661"/>
          <a:ext cx="9692974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282" tIns="374904" rIns="7522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>
              <a:latin typeface="Microsoft New Tai Lue"/>
              <a:cs typeface="Microsoft New Tai Lue"/>
            </a:rPr>
            <a:t>A single council for Somerset that is ambitious for our county and is: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>
              <a:latin typeface="Microsoft New Tai Lue"/>
              <a:ea typeface="Microsoft GothicNeo"/>
              <a:cs typeface="Microsoft New Tai Lue"/>
            </a:rPr>
            <a:t>Collaborative and works in partnership</a:t>
          </a:r>
          <a:endParaRPr lang="en-GB" sz="1800" kern="1200">
            <a:latin typeface="Microsoft New Tai Lue"/>
            <a:cs typeface="Microsoft New Tai Lue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>
              <a:latin typeface="Microsoft New Tai Lue"/>
              <a:cs typeface="Microsoft New Tai Lue"/>
            </a:rPr>
            <a:t>Accessible and places residents and communities at the centre of decision making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>
              <a:latin typeface="Microsoft New Tai Lue"/>
              <a:cs typeface="Microsoft New Tai Lue"/>
            </a:rPr>
            <a:t>Dynamic, enabling high performing, quality services and effective and efficient use of public money</a:t>
          </a:r>
        </a:p>
      </dsp:txBody>
      <dsp:txXfrm>
        <a:off x="0" y="1682661"/>
        <a:ext cx="9692974" cy="2268000"/>
      </dsp:txXfrm>
    </dsp:sp>
    <dsp:sp modelId="{734ADD9A-C1E9-404D-8AC8-0121D32F5F10}">
      <dsp:nvSpPr>
        <dsp:cNvPr id="0" name=""/>
        <dsp:cNvSpPr/>
      </dsp:nvSpPr>
      <dsp:spPr>
        <a:xfrm>
          <a:off x="484648" y="1416981"/>
          <a:ext cx="6785081" cy="5313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60" tIns="0" rIns="2564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Microsoft New Tai Lue"/>
              <a:cs typeface="Microsoft New Tai Lue"/>
            </a:rPr>
            <a:t>Vision</a:t>
          </a:r>
        </a:p>
      </dsp:txBody>
      <dsp:txXfrm>
        <a:off x="510587" y="1442920"/>
        <a:ext cx="6733203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2A6D9-471E-455B-A390-96D10562A1AB}">
      <dsp:nvSpPr>
        <dsp:cNvPr id="0" name=""/>
        <dsp:cNvSpPr/>
      </dsp:nvSpPr>
      <dsp:spPr>
        <a:xfrm>
          <a:off x="0" y="0"/>
          <a:ext cx="10266680" cy="849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One council listening to the needs and concerns of residents, parishes and businesses, providing clear accountability to the public</a:t>
          </a:r>
          <a:endParaRPr lang="en-GB" sz="2000" kern="12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138255" y="0"/>
        <a:ext cx="8128424" cy="849194"/>
      </dsp:txXfrm>
    </dsp:sp>
    <dsp:sp modelId="{9CB4F738-02FE-401E-B7AB-EF31581E58C0}">
      <dsp:nvSpPr>
        <dsp:cNvPr id="0" name=""/>
        <dsp:cNvSpPr/>
      </dsp:nvSpPr>
      <dsp:spPr>
        <a:xfrm>
          <a:off x="84919" y="84919"/>
          <a:ext cx="2053336" cy="6793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18" t="-17491" r="22318" b="-17491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DAE40F-DEAB-481F-8691-30E45766EFFC}">
      <dsp:nvSpPr>
        <dsp:cNvPr id="0" name=""/>
        <dsp:cNvSpPr/>
      </dsp:nvSpPr>
      <dsp:spPr>
        <a:xfrm>
          <a:off x="0" y="934114"/>
          <a:ext cx="10266680" cy="849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stronger voice for Somerset on a regional, national and international stage</a:t>
          </a:r>
          <a:endParaRPr lang="en-GB" sz="2000" kern="1200"/>
        </a:p>
      </dsp:txBody>
      <dsp:txXfrm>
        <a:off x="2138255" y="934114"/>
        <a:ext cx="8128424" cy="849194"/>
      </dsp:txXfrm>
    </dsp:sp>
    <dsp:sp modelId="{867ADCA4-9A59-4C6B-A9FC-07850B005CCD}">
      <dsp:nvSpPr>
        <dsp:cNvPr id="0" name=""/>
        <dsp:cNvSpPr/>
      </dsp:nvSpPr>
      <dsp:spPr>
        <a:xfrm>
          <a:off x="84919" y="1010246"/>
          <a:ext cx="2053336" cy="69693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18" t="-15790" r="22318" b="-1579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282A0F-1F43-4CC6-B4C9-889AB5967FE9}">
      <dsp:nvSpPr>
        <dsp:cNvPr id="0" name=""/>
        <dsp:cNvSpPr/>
      </dsp:nvSpPr>
      <dsp:spPr>
        <a:xfrm>
          <a:off x="0" y="1868228"/>
          <a:ext cx="10266680" cy="849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Consistent leadership with key partners to better influence local service delivery</a:t>
          </a:r>
          <a:endParaRPr lang="en-GB" sz="2000" kern="1200"/>
        </a:p>
      </dsp:txBody>
      <dsp:txXfrm>
        <a:off x="2138255" y="1868228"/>
        <a:ext cx="8128424" cy="849194"/>
      </dsp:txXfrm>
    </dsp:sp>
    <dsp:sp modelId="{5819A7FD-3E62-46E4-86E3-B6B794786CBC}">
      <dsp:nvSpPr>
        <dsp:cNvPr id="0" name=""/>
        <dsp:cNvSpPr/>
      </dsp:nvSpPr>
      <dsp:spPr>
        <a:xfrm>
          <a:off x="84919" y="1953147"/>
          <a:ext cx="2053336" cy="6793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18" t="-17491" r="22318" b="-17491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74A1F0-2020-4AF4-BD88-8E252DADE53A}">
      <dsp:nvSpPr>
        <dsp:cNvPr id="0" name=""/>
        <dsp:cNvSpPr/>
      </dsp:nvSpPr>
      <dsp:spPr>
        <a:xfrm>
          <a:off x="0" y="2802342"/>
          <a:ext cx="10266680" cy="849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Sustainable delivery of outstanding public services to improve the quality of life of all our residents and businesses</a:t>
          </a:r>
          <a:endParaRPr lang="en-GB" sz="2000" kern="1200"/>
        </a:p>
      </dsp:txBody>
      <dsp:txXfrm>
        <a:off x="2138255" y="2802342"/>
        <a:ext cx="8128424" cy="849194"/>
      </dsp:txXfrm>
    </dsp:sp>
    <dsp:sp modelId="{F5470D93-1596-4DCE-AD1D-5C58BF0ABD8B}">
      <dsp:nvSpPr>
        <dsp:cNvPr id="0" name=""/>
        <dsp:cNvSpPr/>
      </dsp:nvSpPr>
      <dsp:spPr>
        <a:xfrm>
          <a:off x="84919" y="2887262"/>
          <a:ext cx="2053336" cy="6793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7565" t="-18889" r="17565" b="-18889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347DBA-FAC9-4F95-B0E8-28AC3D0BC3AF}">
      <dsp:nvSpPr>
        <dsp:cNvPr id="0" name=""/>
        <dsp:cNvSpPr/>
      </dsp:nvSpPr>
      <dsp:spPr>
        <a:xfrm>
          <a:off x="0" y="3736457"/>
          <a:ext cx="10266680" cy="849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Empower communities and embed delivery at local level to increase community resilience and the ability respond to local challenges</a:t>
          </a:r>
          <a:endParaRPr lang="en-GB" sz="2000" kern="1200"/>
        </a:p>
      </dsp:txBody>
      <dsp:txXfrm>
        <a:off x="2138255" y="3736457"/>
        <a:ext cx="8128424" cy="849194"/>
      </dsp:txXfrm>
    </dsp:sp>
    <dsp:sp modelId="{8ECCA8D0-6441-4529-9C39-6319EC421CDC}">
      <dsp:nvSpPr>
        <dsp:cNvPr id="0" name=""/>
        <dsp:cNvSpPr/>
      </dsp:nvSpPr>
      <dsp:spPr>
        <a:xfrm>
          <a:off x="84919" y="3821376"/>
          <a:ext cx="2053336" cy="6793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7565" t="-19154" r="17565" b="-19154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CD0A71-00B2-4045-9456-D942FBA7C3D3}">
      <dsp:nvSpPr>
        <dsp:cNvPr id="0" name=""/>
        <dsp:cNvSpPr/>
      </dsp:nvSpPr>
      <dsp:spPr>
        <a:xfrm>
          <a:off x="0" y="4670571"/>
          <a:ext cx="10266680" cy="849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Reduce duplication and provide better value across the entire county</a:t>
          </a:r>
          <a:endParaRPr lang="en-GB" sz="2000" kern="1200"/>
        </a:p>
      </dsp:txBody>
      <dsp:txXfrm>
        <a:off x="2138255" y="4670571"/>
        <a:ext cx="8128424" cy="849194"/>
      </dsp:txXfrm>
    </dsp:sp>
    <dsp:sp modelId="{6F15DDD1-9CAE-4A0C-A8E5-50EA31BD981A}">
      <dsp:nvSpPr>
        <dsp:cNvPr id="0" name=""/>
        <dsp:cNvSpPr/>
      </dsp:nvSpPr>
      <dsp:spPr>
        <a:xfrm>
          <a:off x="84919" y="4755490"/>
          <a:ext cx="2053336" cy="6793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21071" t="-5641" r="21071" b="-5641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B5060-7980-4C17-B58E-B030CFC4B627}">
      <dsp:nvSpPr>
        <dsp:cNvPr id="0" name=""/>
        <dsp:cNvSpPr/>
      </dsp:nvSpPr>
      <dsp:spPr>
        <a:xfrm>
          <a:off x="0" y="1550"/>
          <a:ext cx="115252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B9CB8-D67B-43CB-B0FD-A1DDCCA0E1DC}">
      <dsp:nvSpPr>
        <dsp:cNvPr id="0" name=""/>
        <dsp:cNvSpPr/>
      </dsp:nvSpPr>
      <dsp:spPr>
        <a:xfrm>
          <a:off x="0" y="1550"/>
          <a:ext cx="2305042" cy="4493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A complex and tricky programme:</a:t>
          </a:r>
        </a:p>
      </dsp:txBody>
      <dsp:txXfrm>
        <a:off x="0" y="1550"/>
        <a:ext cx="2305042" cy="4493995"/>
      </dsp:txXfrm>
    </dsp:sp>
    <dsp:sp modelId="{14B7AB97-E6AF-4C70-AD51-B8448B99B615}">
      <dsp:nvSpPr>
        <dsp:cNvPr id="0" name=""/>
        <dsp:cNvSpPr/>
      </dsp:nvSpPr>
      <dsp:spPr>
        <a:xfrm>
          <a:off x="2477920" y="17925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Deliver the business case and benefits (non-cash and cash - £18.5m)</a:t>
          </a:r>
        </a:p>
      </dsp:txBody>
      <dsp:txXfrm>
        <a:off x="2477920" y="17925"/>
        <a:ext cx="9047291" cy="327504"/>
      </dsp:txXfrm>
    </dsp:sp>
    <dsp:sp modelId="{3FD61CA7-DE8D-4B93-82D7-651B68101BA5}">
      <dsp:nvSpPr>
        <dsp:cNvPr id="0" name=""/>
        <dsp:cNvSpPr/>
      </dsp:nvSpPr>
      <dsp:spPr>
        <a:xfrm>
          <a:off x="2305042" y="345429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7BB1F-D54B-4FB5-80FE-7D4350F9BF13}">
      <dsp:nvSpPr>
        <dsp:cNvPr id="0" name=""/>
        <dsp:cNvSpPr/>
      </dsp:nvSpPr>
      <dsp:spPr>
        <a:xfrm>
          <a:off x="2477920" y="361805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5 current organisations into one new organisation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361805"/>
        <a:ext cx="9047291" cy="327504"/>
      </dsp:txXfrm>
    </dsp:sp>
    <dsp:sp modelId="{F6AE746E-3031-4EFD-9FE4-9CB514C3B67A}">
      <dsp:nvSpPr>
        <dsp:cNvPr id="0" name=""/>
        <dsp:cNvSpPr/>
      </dsp:nvSpPr>
      <dsp:spPr>
        <a:xfrm>
          <a:off x="2305042" y="689309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83B48-60CF-4751-B61D-73F430B9CBC1}">
      <dsp:nvSpPr>
        <dsp:cNvPr id="0" name=""/>
        <dsp:cNvSpPr/>
      </dsp:nvSpPr>
      <dsp:spPr>
        <a:xfrm>
          <a:off x="2477920" y="705684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4,500+ staff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705684"/>
        <a:ext cx="9047291" cy="327504"/>
      </dsp:txXfrm>
    </dsp:sp>
    <dsp:sp modelId="{92052553-EF3C-42D7-A1E4-FD704DB82755}">
      <dsp:nvSpPr>
        <dsp:cNvPr id="0" name=""/>
        <dsp:cNvSpPr/>
      </dsp:nvSpPr>
      <dsp:spPr>
        <a:xfrm>
          <a:off x="2305042" y="1033188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72F18-5E61-4976-A111-D1E7E69FC367}">
      <dsp:nvSpPr>
        <dsp:cNvPr id="0" name=""/>
        <dsp:cNvSpPr/>
      </dsp:nvSpPr>
      <dsp:spPr>
        <a:xfrm>
          <a:off x="2477920" y="1049564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269 elected members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1049564"/>
        <a:ext cx="9047291" cy="327504"/>
      </dsp:txXfrm>
    </dsp:sp>
    <dsp:sp modelId="{7E2C5090-4FDB-4A59-B2AC-3306B85676BF}">
      <dsp:nvSpPr>
        <dsp:cNvPr id="0" name=""/>
        <dsp:cNvSpPr/>
      </dsp:nvSpPr>
      <dsp:spPr>
        <a:xfrm>
          <a:off x="2305042" y="1377068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C4D7C-5F32-4FA0-9B89-CF97159401A7}">
      <dsp:nvSpPr>
        <dsp:cNvPr id="0" name=""/>
        <dsp:cNvSpPr/>
      </dsp:nvSpPr>
      <dsp:spPr>
        <a:xfrm>
          <a:off x="2477920" y="1393443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Multiple external stakeholders (e.g. government, health, police, voluntary, business sectors, and)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1393443"/>
        <a:ext cx="9047291" cy="327504"/>
      </dsp:txXfrm>
    </dsp:sp>
    <dsp:sp modelId="{8158CD85-B485-472B-946A-59482B440FC5}">
      <dsp:nvSpPr>
        <dsp:cNvPr id="0" name=""/>
        <dsp:cNvSpPr/>
      </dsp:nvSpPr>
      <dsp:spPr>
        <a:xfrm>
          <a:off x="2305042" y="1720947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6B12B-F89B-432B-9668-66E57678F0D7}">
      <dsp:nvSpPr>
        <dsp:cNvPr id="0" name=""/>
        <dsp:cNvSpPr/>
      </dsp:nvSpPr>
      <dsp:spPr>
        <a:xfrm>
          <a:off x="2477920" y="1737323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350+ new integrated single services (whilst running BAU x5 at the same time)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1737323"/>
        <a:ext cx="9047291" cy="327504"/>
      </dsp:txXfrm>
    </dsp:sp>
    <dsp:sp modelId="{B392C557-A49E-4513-8A2C-ECE4A7B924C8}">
      <dsp:nvSpPr>
        <dsp:cNvPr id="0" name=""/>
        <dsp:cNvSpPr/>
      </dsp:nvSpPr>
      <dsp:spPr>
        <a:xfrm>
          <a:off x="2305042" y="2064827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CEEA3-8235-438A-8552-57BE6B750B7C}">
      <dsp:nvSpPr>
        <dsp:cNvPr id="0" name=""/>
        <dsp:cNvSpPr/>
      </dsp:nvSpPr>
      <dsp:spPr>
        <a:xfrm>
          <a:off x="2477920" y="2081202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5,000+ assets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2081202"/>
        <a:ext cx="9047291" cy="327504"/>
      </dsp:txXfrm>
    </dsp:sp>
    <dsp:sp modelId="{1E570AE2-1386-46C2-9218-A63CA5B2CB10}">
      <dsp:nvSpPr>
        <dsp:cNvPr id="0" name=""/>
        <dsp:cNvSpPr/>
      </dsp:nvSpPr>
      <dsp:spPr>
        <a:xfrm>
          <a:off x="2305042" y="2408707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CBD75-AEDC-4C23-888F-B49204621928}">
      <dsp:nvSpPr>
        <dsp:cNvPr id="0" name=""/>
        <dsp:cNvSpPr/>
      </dsp:nvSpPr>
      <dsp:spPr>
        <a:xfrm>
          <a:off x="2477920" y="2425082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Performance improvement requirement in some services</a:t>
          </a:r>
        </a:p>
      </dsp:txBody>
      <dsp:txXfrm>
        <a:off x="2477920" y="2425082"/>
        <a:ext cx="9047291" cy="327504"/>
      </dsp:txXfrm>
    </dsp:sp>
    <dsp:sp modelId="{FD6E71E8-2589-4F20-AD49-C2B04711A8F6}">
      <dsp:nvSpPr>
        <dsp:cNvPr id="0" name=""/>
        <dsp:cNvSpPr/>
      </dsp:nvSpPr>
      <dsp:spPr>
        <a:xfrm>
          <a:off x="2305042" y="2752586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E4893-4AC8-49B5-A089-B25D4595091F}">
      <dsp:nvSpPr>
        <dsp:cNvPr id="0" name=""/>
        <dsp:cNvSpPr/>
      </dsp:nvSpPr>
      <dsp:spPr>
        <a:xfrm>
          <a:off x="2477920" y="2768961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£1bn+ budget (council tax harmonisation). 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2768961"/>
        <a:ext cx="9047291" cy="327504"/>
      </dsp:txXfrm>
    </dsp:sp>
    <dsp:sp modelId="{27DD3FF2-BC30-4BFD-9F46-FCCD3578BA70}">
      <dsp:nvSpPr>
        <dsp:cNvPr id="0" name=""/>
        <dsp:cNvSpPr/>
      </dsp:nvSpPr>
      <dsp:spPr>
        <a:xfrm>
          <a:off x="2305042" y="3096466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CBF54-790C-45CA-B2CA-9F9EE98D5DCC}">
      <dsp:nvSpPr>
        <dsp:cNvPr id="0" name=""/>
        <dsp:cNvSpPr/>
      </dsp:nvSpPr>
      <dsp:spPr>
        <a:xfrm>
          <a:off x="2477920" y="3112841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Elections in the middle of delivery. 2022 electoral arrangements currently unknown 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3112841"/>
        <a:ext cx="9047291" cy="327504"/>
      </dsp:txXfrm>
    </dsp:sp>
    <dsp:sp modelId="{0D15B077-62A5-421F-8F71-E7F4D85CD544}">
      <dsp:nvSpPr>
        <dsp:cNvPr id="0" name=""/>
        <dsp:cNvSpPr/>
      </dsp:nvSpPr>
      <dsp:spPr>
        <a:xfrm>
          <a:off x="2305042" y="3440345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8FB52-BBCC-40B3-8A63-E422D7CF7440}">
      <dsp:nvSpPr>
        <dsp:cNvPr id="0" name=""/>
        <dsp:cNvSpPr/>
      </dsp:nvSpPr>
      <dsp:spPr>
        <a:xfrm>
          <a:off x="2477920" y="3456720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278 parish councils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3456720"/>
        <a:ext cx="9047291" cy="327504"/>
      </dsp:txXfrm>
    </dsp:sp>
    <dsp:sp modelId="{3DF0E94A-4E98-40B4-81E3-4BB4FDD430B2}">
      <dsp:nvSpPr>
        <dsp:cNvPr id="0" name=""/>
        <dsp:cNvSpPr/>
      </dsp:nvSpPr>
      <dsp:spPr>
        <a:xfrm>
          <a:off x="2305042" y="3784225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E9608-ECBC-4266-A218-A3362348673E}">
      <dsp:nvSpPr>
        <dsp:cNvPr id="0" name=""/>
        <dsp:cNvSpPr/>
      </dsp:nvSpPr>
      <dsp:spPr>
        <a:xfrm>
          <a:off x="2477920" y="3800600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New Taunton Town Council</a:t>
          </a:r>
        </a:p>
      </dsp:txBody>
      <dsp:txXfrm>
        <a:off x="2477920" y="3800600"/>
        <a:ext cx="9047291" cy="327504"/>
      </dsp:txXfrm>
    </dsp:sp>
    <dsp:sp modelId="{6DECE4AC-6ED5-4D8A-8F3A-1F39D1380BA3}">
      <dsp:nvSpPr>
        <dsp:cNvPr id="0" name=""/>
        <dsp:cNvSpPr/>
      </dsp:nvSpPr>
      <dsp:spPr>
        <a:xfrm>
          <a:off x="2305042" y="4128104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4E91D-0BB5-46EA-94E5-534427A94960}">
      <dsp:nvSpPr>
        <dsp:cNvPr id="0" name=""/>
        <dsp:cNvSpPr/>
      </dsp:nvSpPr>
      <dsp:spPr>
        <a:xfrm>
          <a:off x="2477920" y="4144479"/>
          <a:ext cx="9047291" cy="3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All in an ongoing global pandemic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477920" y="4144479"/>
        <a:ext cx="9047291" cy="327504"/>
      </dsp:txXfrm>
    </dsp:sp>
    <dsp:sp modelId="{E933AAF3-026D-46C8-9D45-F554B8D67255}">
      <dsp:nvSpPr>
        <dsp:cNvPr id="0" name=""/>
        <dsp:cNvSpPr/>
      </dsp:nvSpPr>
      <dsp:spPr>
        <a:xfrm>
          <a:off x="2305042" y="4471984"/>
          <a:ext cx="92201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42761-A1A8-4B97-BB9E-449A6FD1AB15}">
      <dsp:nvSpPr>
        <dsp:cNvPr id="0" name=""/>
        <dsp:cNvSpPr/>
      </dsp:nvSpPr>
      <dsp:spPr>
        <a:xfrm>
          <a:off x="0" y="4495545"/>
          <a:ext cx="115252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5CAF3-11B3-4A33-A97B-E9518619F878}">
      <dsp:nvSpPr>
        <dsp:cNvPr id="0" name=""/>
        <dsp:cNvSpPr/>
      </dsp:nvSpPr>
      <dsp:spPr>
        <a:xfrm>
          <a:off x="0" y="4495545"/>
          <a:ext cx="7355413" cy="12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18 months to deliver </a:t>
          </a:r>
          <a:endParaRPr lang="en-GB" sz="1600" kern="1200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0" y="4495545"/>
        <a:ext cx="7355413" cy="12552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D1EA6-023C-4BF7-BAF1-CFCF5C4ACFA6}">
      <dsp:nvSpPr>
        <dsp:cNvPr id="0" name=""/>
        <dsp:cNvSpPr/>
      </dsp:nvSpPr>
      <dsp:spPr>
        <a:xfrm>
          <a:off x="0" y="4727"/>
          <a:ext cx="11265353" cy="4007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During September: establishing the programme</a:t>
          </a:r>
        </a:p>
      </dsp:txBody>
      <dsp:txXfrm>
        <a:off x="19561" y="24288"/>
        <a:ext cx="11226231" cy="361588"/>
      </dsp:txXfrm>
    </dsp:sp>
    <dsp:sp modelId="{E77516F7-AC72-4B12-81F6-2F2AE0A37F27}">
      <dsp:nvSpPr>
        <dsp:cNvPr id="0" name=""/>
        <dsp:cNvSpPr/>
      </dsp:nvSpPr>
      <dsp:spPr>
        <a:xfrm>
          <a:off x="0" y="405437"/>
          <a:ext cx="11265353" cy="115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Desktop Community Governance Review to determine number of Members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Detailed implementation plan (live document to be revised and reissued monthly)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Detailed programme governance model and workstream definition and all named co-leads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Resource plan for implementation (people and money)</a:t>
          </a:r>
        </a:p>
      </dsp:txBody>
      <dsp:txXfrm>
        <a:off x="0" y="405437"/>
        <a:ext cx="11265353" cy="1154574"/>
      </dsp:txXfrm>
    </dsp:sp>
    <dsp:sp modelId="{F2E59100-5942-421E-8E49-7277F2DAA7F5}">
      <dsp:nvSpPr>
        <dsp:cNvPr id="0" name=""/>
        <dsp:cNvSpPr/>
      </dsp:nvSpPr>
      <dsp:spPr>
        <a:xfrm>
          <a:off x="0" y="1560011"/>
          <a:ext cx="11265353" cy="40071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September – October: maintain momentum and deeper definition of the plan</a:t>
          </a:r>
        </a:p>
      </dsp:txBody>
      <dsp:txXfrm>
        <a:off x="19561" y="1579572"/>
        <a:ext cx="11226231" cy="361588"/>
      </dsp:txXfrm>
    </dsp:sp>
    <dsp:sp modelId="{64FCDC0B-DF72-4DA3-BF0B-26D4E4889A0D}">
      <dsp:nvSpPr>
        <dsp:cNvPr id="0" name=""/>
        <dsp:cNvSpPr/>
      </dsp:nvSpPr>
      <dsp:spPr>
        <a:xfrm>
          <a:off x="0" y="1960721"/>
          <a:ext cx="11265353" cy="1458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All workstream leads nominated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Detailed ‘products’ list to be delivered by Vesting Day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Detailed workstream work plan for every set of products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Benefits defined and robust management plan in place (cash and non-cash benefits).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LGR implementation aligned with other work. What continues, what is paused, what stops and what is incorporated?</a:t>
          </a:r>
        </a:p>
      </dsp:txBody>
      <dsp:txXfrm>
        <a:off x="0" y="1960721"/>
        <a:ext cx="11265353" cy="1458409"/>
      </dsp:txXfrm>
    </dsp:sp>
    <dsp:sp modelId="{F27967E8-5415-4D4B-9304-126DA1CAA28B}">
      <dsp:nvSpPr>
        <dsp:cNvPr id="0" name=""/>
        <dsp:cNvSpPr/>
      </dsp:nvSpPr>
      <dsp:spPr>
        <a:xfrm>
          <a:off x="0" y="3419131"/>
          <a:ext cx="11265353" cy="40071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Now to end-2021: alignment of council activities</a:t>
          </a:r>
        </a:p>
      </dsp:txBody>
      <dsp:txXfrm>
        <a:off x="19561" y="3438692"/>
        <a:ext cx="11226231" cy="361588"/>
      </dsp:txXfrm>
    </dsp:sp>
    <dsp:sp modelId="{77AC1A7A-C188-4846-AB1F-6B6C1842E2F1}">
      <dsp:nvSpPr>
        <dsp:cNvPr id="0" name=""/>
        <dsp:cNvSpPr/>
      </dsp:nvSpPr>
      <dsp:spPr>
        <a:xfrm>
          <a:off x="0" y="3819841"/>
          <a:ext cx="11265353" cy="56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Statutory Change Order negotiation with Whitehall</a:t>
          </a:r>
          <a:endParaRPr lang="en-GB" sz="1600" kern="1200" dirty="0">
            <a:latin typeface="Microsoft New Tai Lue" panose="020B0502040204020203" pitchFamily="34" charset="0"/>
            <a:ea typeface="Roboto" panose="02000000000000000000" pitchFamily="2" charset="0"/>
            <a:cs typeface="Microsoft New Tai Lue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LCN design, number and geographies.  2-4 pilots by year-end</a:t>
          </a:r>
        </a:p>
      </dsp:txBody>
      <dsp:txXfrm>
        <a:off x="0" y="3819841"/>
        <a:ext cx="11265353" cy="567159"/>
      </dsp:txXfrm>
    </dsp:sp>
    <dsp:sp modelId="{768EFF76-0D87-499F-BC17-595A2C1BEDBE}">
      <dsp:nvSpPr>
        <dsp:cNvPr id="0" name=""/>
        <dsp:cNvSpPr/>
      </dsp:nvSpPr>
      <dsp:spPr>
        <a:xfrm>
          <a:off x="0" y="4387001"/>
          <a:ext cx="11265353" cy="40071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Ongoing: relationships and culture</a:t>
          </a:r>
        </a:p>
      </dsp:txBody>
      <dsp:txXfrm>
        <a:off x="19561" y="4406562"/>
        <a:ext cx="11226231" cy="361588"/>
      </dsp:txXfrm>
    </dsp:sp>
    <dsp:sp modelId="{40EAC6ED-EC5B-44A5-A4B6-F215DCE37081}">
      <dsp:nvSpPr>
        <dsp:cNvPr id="0" name=""/>
        <dsp:cNvSpPr/>
      </dsp:nvSpPr>
      <dsp:spPr>
        <a:xfrm>
          <a:off x="0" y="4787711"/>
          <a:ext cx="11265353" cy="81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Building close relationships with the district council members and officers post decision; further work with SALC and Towns/Parishes/City councils to continue the relationship building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Staff engagement to create a collaborative, “single team” culture.</a:t>
          </a:r>
        </a:p>
      </dsp:txBody>
      <dsp:txXfrm>
        <a:off x="0" y="4787711"/>
        <a:ext cx="11265353" cy="810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E9E79-3459-416D-A4A9-4C00EBDFC12A}">
      <dsp:nvSpPr>
        <dsp:cNvPr id="0" name=""/>
        <dsp:cNvSpPr/>
      </dsp:nvSpPr>
      <dsp:spPr>
        <a:xfrm>
          <a:off x="0" y="802411"/>
          <a:ext cx="3034506" cy="18207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Outcome 1: Influencing and monitoring</a:t>
          </a:r>
        </a:p>
      </dsp:txBody>
      <dsp:txXfrm>
        <a:off x="0" y="802411"/>
        <a:ext cx="3034506" cy="1820703"/>
      </dsp:txXfrm>
    </dsp:sp>
    <dsp:sp modelId="{67D07104-7A22-4DF6-91D8-D98B9DE0BCF5}">
      <dsp:nvSpPr>
        <dsp:cNvPr id="0" name=""/>
        <dsp:cNvSpPr/>
      </dsp:nvSpPr>
      <dsp:spPr>
        <a:xfrm>
          <a:off x="3337956" y="802411"/>
          <a:ext cx="3034506" cy="1820703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Outcome 2: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Joint/enhanced delivery</a:t>
          </a:r>
          <a:endParaRPr lang="en-GB" sz="2700" kern="1200" dirty="0"/>
        </a:p>
      </dsp:txBody>
      <dsp:txXfrm>
        <a:off x="3337956" y="802411"/>
        <a:ext cx="3034506" cy="1820703"/>
      </dsp:txXfrm>
    </dsp:sp>
    <dsp:sp modelId="{E1E8BCDD-96EA-4642-928A-473F2E05CAD6}">
      <dsp:nvSpPr>
        <dsp:cNvPr id="0" name=""/>
        <dsp:cNvSpPr/>
      </dsp:nvSpPr>
      <dsp:spPr>
        <a:xfrm>
          <a:off x="6675913" y="802411"/>
          <a:ext cx="3034506" cy="182070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Outcome 3: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Agency agreements</a:t>
          </a:r>
        </a:p>
      </dsp:txBody>
      <dsp:txXfrm>
        <a:off x="6675913" y="802411"/>
        <a:ext cx="3034506" cy="1820703"/>
      </dsp:txXfrm>
    </dsp:sp>
    <dsp:sp modelId="{FB2684AE-049E-402F-8A1D-A43C0970D0F8}">
      <dsp:nvSpPr>
        <dsp:cNvPr id="0" name=""/>
        <dsp:cNvSpPr/>
      </dsp:nvSpPr>
      <dsp:spPr>
        <a:xfrm>
          <a:off x="1668978" y="2926566"/>
          <a:ext cx="3034506" cy="1820703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Outcome 4: Delegated authority</a:t>
          </a:r>
        </a:p>
      </dsp:txBody>
      <dsp:txXfrm>
        <a:off x="1668978" y="2926566"/>
        <a:ext cx="3034506" cy="1820703"/>
      </dsp:txXfrm>
    </dsp:sp>
    <dsp:sp modelId="{52C7C094-A277-453B-B227-B37653AD79BB}">
      <dsp:nvSpPr>
        <dsp:cNvPr id="0" name=""/>
        <dsp:cNvSpPr/>
      </dsp:nvSpPr>
      <dsp:spPr>
        <a:xfrm>
          <a:off x="5006935" y="2926566"/>
          <a:ext cx="3034506" cy="182070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Outcome 5: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Full legal transfer of services or assets</a:t>
          </a:r>
          <a:endParaRPr lang="en-GB" sz="2700" kern="1200" dirty="0"/>
        </a:p>
      </dsp:txBody>
      <dsp:txXfrm>
        <a:off x="5006935" y="2926566"/>
        <a:ext cx="3034506" cy="1820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45810-DC63-4212-AFA2-03B5EA22C4BB}">
      <dsp:nvSpPr>
        <dsp:cNvPr id="0" name=""/>
        <dsp:cNvSpPr/>
      </dsp:nvSpPr>
      <dsp:spPr>
        <a:xfrm>
          <a:off x="0" y="63063"/>
          <a:ext cx="11105266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.SFUI-Regular"/>
            </a:rPr>
            <a:t>Identify physical assets in an area</a:t>
          </a:r>
        </a:p>
      </dsp:txBody>
      <dsp:txXfrm>
        <a:off x="31613" y="94676"/>
        <a:ext cx="11042040" cy="584369"/>
      </dsp:txXfrm>
    </dsp:sp>
    <dsp:sp modelId="{6C646AB6-6EF5-4ECA-B3FB-9BAFD365F4BF}">
      <dsp:nvSpPr>
        <dsp:cNvPr id="0" name=""/>
        <dsp:cNvSpPr/>
      </dsp:nvSpPr>
      <dsp:spPr>
        <a:xfrm>
          <a:off x="0" y="788418"/>
          <a:ext cx="11105266" cy="647595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.SFUI-Regular"/>
            </a:rPr>
            <a:t>Develop a devolution policy</a:t>
          </a:r>
        </a:p>
      </dsp:txBody>
      <dsp:txXfrm>
        <a:off x="31613" y="820031"/>
        <a:ext cx="11042040" cy="584369"/>
      </dsp:txXfrm>
    </dsp:sp>
    <dsp:sp modelId="{BA741BF4-5167-4DE0-BFD5-FA7FC1EA1BBA}">
      <dsp:nvSpPr>
        <dsp:cNvPr id="0" name=""/>
        <dsp:cNvSpPr/>
      </dsp:nvSpPr>
      <dsp:spPr>
        <a:xfrm>
          <a:off x="0" y="1436013"/>
          <a:ext cx="11105266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9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>
              <a:latin typeface=".SFUI-Regular"/>
            </a:rPr>
            <a:t>Which assets?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>
              <a:latin typeface=".SFUI-Regular"/>
            </a:rPr>
            <a:t>Which services?</a:t>
          </a:r>
        </a:p>
      </dsp:txBody>
      <dsp:txXfrm>
        <a:off x="0" y="1436013"/>
        <a:ext cx="11105266" cy="726570"/>
      </dsp:txXfrm>
    </dsp:sp>
    <dsp:sp modelId="{1105D28F-5FE5-40D0-859A-A8921E7C529E}">
      <dsp:nvSpPr>
        <dsp:cNvPr id="0" name=""/>
        <dsp:cNvSpPr/>
      </dsp:nvSpPr>
      <dsp:spPr>
        <a:xfrm>
          <a:off x="0" y="2162583"/>
          <a:ext cx="11105266" cy="647595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.SFUI-Regular"/>
            </a:rPr>
            <a:t>Develop application process</a:t>
          </a:r>
        </a:p>
      </dsp:txBody>
      <dsp:txXfrm>
        <a:off x="31613" y="2194196"/>
        <a:ext cx="11042040" cy="584369"/>
      </dsp:txXfrm>
    </dsp:sp>
    <dsp:sp modelId="{00921017-301C-4FDC-868F-1268970C4180}">
      <dsp:nvSpPr>
        <dsp:cNvPr id="0" name=""/>
        <dsp:cNvSpPr/>
      </dsp:nvSpPr>
      <dsp:spPr>
        <a:xfrm>
          <a:off x="0" y="2810178"/>
          <a:ext cx="1110526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9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>
              <a:latin typeface=".SFUI-Regular"/>
            </a:rPr>
            <a:t>Develop funding mechanisms (broadly cost neutral to both parties)</a:t>
          </a:r>
          <a:endParaRPr lang="en-GB" sz="2100" kern="1200" dirty="0">
            <a:latin typeface=".SFUI-Regular"/>
          </a:endParaRPr>
        </a:p>
      </dsp:txBody>
      <dsp:txXfrm>
        <a:off x="0" y="2810178"/>
        <a:ext cx="11105266" cy="447120"/>
      </dsp:txXfrm>
    </dsp:sp>
    <dsp:sp modelId="{6D7C3717-F82E-4F13-AC7F-513CD06E8089}">
      <dsp:nvSpPr>
        <dsp:cNvPr id="0" name=""/>
        <dsp:cNvSpPr/>
      </dsp:nvSpPr>
      <dsp:spPr>
        <a:xfrm>
          <a:off x="0" y="3257298"/>
          <a:ext cx="11105266" cy="647595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.SFUI-Regular"/>
            </a:rPr>
            <a:t>Design property assessment process</a:t>
          </a:r>
        </a:p>
      </dsp:txBody>
      <dsp:txXfrm>
        <a:off x="31613" y="3288911"/>
        <a:ext cx="11042040" cy="584369"/>
      </dsp:txXfrm>
    </dsp:sp>
    <dsp:sp modelId="{CFE21BB5-7543-4A6B-B457-B7E5CCA48C9D}">
      <dsp:nvSpPr>
        <dsp:cNvPr id="0" name=""/>
        <dsp:cNvSpPr/>
      </dsp:nvSpPr>
      <dsp:spPr>
        <a:xfrm>
          <a:off x="0" y="3982653"/>
          <a:ext cx="11105266" cy="647595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.SFUI-Regular"/>
            </a:rPr>
            <a:t>Design speedy legal transfer process</a:t>
          </a:r>
          <a:endParaRPr lang="en-GB" sz="2700" kern="1200" dirty="0">
            <a:latin typeface=".SFUI-Regular"/>
          </a:endParaRPr>
        </a:p>
      </dsp:txBody>
      <dsp:txXfrm>
        <a:off x="31613" y="4014266"/>
        <a:ext cx="11042040" cy="584369"/>
      </dsp:txXfrm>
    </dsp:sp>
    <dsp:sp modelId="{B5C61405-479E-4765-A919-805D55F5E7C3}">
      <dsp:nvSpPr>
        <dsp:cNvPr id="0" name=""/>
        <dsp:cNvSpPr/>
      </dsp:nvSpPr>
      <dsp:spPr>
        <a:xfrm>
          <a:off x="0" y="4708008"/>
          <a:ext cx="11105266" cy="64759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.SFUI-Regular"/>
            </a:rPr>
            <a:t>Other items to design and test…?</a:t>
          </a:r>
        </a:p>
      </dsp:txBody>
      <dsp:txXfrm>
        <a:off x="31613" y="4739621"/>
        <a:ext cx="11042040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9D2DF-6160-46B3-8D10-B1619B4AA5BD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F6DE4-0993-4324-9DF3-00E7B02B1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0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5A0DB-42B0-4635-8EA8-1BAFCE564B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81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6E2B7-394E-430F-ACC7-FDDB693B9B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74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F0C6-023D-469A-85E8-4D0CA8863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F6FE0-E3A6-4FB4-94AB-F3977EDA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45A46-3FB0-4ECA-8A23-6F5246FA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338BC-9644-4B34-B8DF-E28D4E62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8AEE3-EE9E-45C1-BCF2-B6ACB24A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9E9-842F-41DC-A969-1A463B48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488F-DD30-4051-A51A-07FC17F8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7E108-97D2-47CB-827D-A7A3E363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6394D-A05F-4059-8E61-62130E8B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2B28-4FCC-423F-AA69-C6C2F535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5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394B9-8AC3-4A7F-B862-41EFBBBD2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055A6-1F94-443C-BE09-C5F61892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15E3-64E3-4631-9CA7-BB8AAD3F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3B1FF-5626-4DE0-9F6F-33ADE86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E76DA-672F-49BA-92B4-EA467571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1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1BDC-A559-41DE-B037-D2A61E5C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E5AE-DCA6-442B-A68E-22D0A46AB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7293-45FD-48D6-B9F6-B800714D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8042-1D94-4973-8F52-646752CF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825B1-737F-40C1-B584-8E7F5AE0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4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F3F8-18E5-4497-BE22-5453768B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92EFF-52D1-4B6D-ABA8-A88004042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1A9F-2DBC-4296-A0A4-38DB4E75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34B6-3E04-4C13-A212-B0BBD14D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66D6C-D6AA-4BD1-B231-569348AA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7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B203-D37D-4139-9724-43DBA3B3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D05E-B9F1-4778-A861-A9AE83D5F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AD6CD-EC44-4BDC-958F-6F9BEF601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54930-D68F-4309-A970-E48BD8B4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43560-31BE-4DC1-BBFE-FB0AC8BD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221DF-15A7-44E6-B867-9808FF8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1053-8869-4724-BB7D-FFF69B20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9F091-F316-41B7-B1F5-3A390FB33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2786A-53D8-4902-AEF1-FFD25136E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5B058-4A1F-4926-8365-F25D82A19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B449-220E-448F-AF17-9845F4C58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21782-9591-481C-B7D4-03FD454C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57A39-BC19-40A3-B38F-F6EF8941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E02F7-3BBE-47E2-8DA6-F936B95F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2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9DCC-0519-48F6-B37F-533C0D1C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DA3AA-1EB9-4120-9EE5-C3FB9818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996CF-6AB9-4ADD-94FA-351FFF37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0DB66-CE7C-4876-A0E5-F18F8C56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0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8143B-C9BE-49E8-9A81-B921DF4C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0B389-BEBA-477F-87BE-C72E6732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D14CC-09AA-4253-A14E-94AC07A2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1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53E1-9299-45C4-AC2C-C5896CF8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6004-8B95-4AB4-955C-BCB09482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DC9F0-746C-4E18-B2A5-E281A088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18C67-8236-41BB-A6B0-487C8BCF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95FDA-912C-4B73-9EAB-4371AEB1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D9E01-DB74-4AE6-8D4C-676711C2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77AD-8625-42B2-8D43-E8E41B5F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F43BA-6BB4-495A-8284-5CF292AAB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DC290-343B-4BD0-8BCE-299EDFC1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7C78D-4293-4682-AF61-D47D8E19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03CDC-925E-41D7-8BEE-28A62727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6E425-22C7-4175-B8A6-326096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9450A-2442-4038-A8B6-D1DAB28A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58E37-9434-4355-88CE-EF5C9B56C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73F9E-A43E-4F06-9D9A-226F54E4C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065B-E365-4F3D-A889-2C9FD58104C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5EFB0-4BC5-4046-AC0C-C85806D0F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F4657-DBEA-4615-9E20-DFF0B1496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F588-40F5-4E30-8A86-5F9898E05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9E8BC1-7D2E-4B68-8423-D068C16659E0}"/>
              </a:ext>
            </a:extLst>
          </p:cNvPr>
          <p:cNvSpPr txBox="1">
            <a:spLocks/>
          </p:cNvSpPr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 panose="020B0502040204020203" pitchFamily="34" charset="0"/>
              <a:ea typeface="+mj-ea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rPr>
              <a:t>Somerset LGR update and asset devolution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BE0B931-3E96-4D5D-8E45-BE69C62D722B}"/>
              </a:ext>
            </a:extLst>
          </p:cNvPr>
          <p:cNvSpPr txBox="1">
            <a:spLocks/>
          </p:cNvSpPr>
          <p:nvPr/>
        </p:nvSpPr>
        <p:spPr>
          <a:xfrm>
            <a:off x="869280" y="2116897"/>
            <a:ext cx="4619621" cy="67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Dr Carlton Brand – Somerset LGR Programme Director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5A8AC-4B1D-499F-9AA0-7C38C18F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783E6B1D-E879-4FD2-9551-4D171D17D57F}"/>
              </a:ext>
            </a:extLst>
          </p:cNvPr>
          <p:cNvGraphicFramePr/>
          <p:nvPr/>
        </p:nvGraphicFramePr>
        <p:xfrm>
          <a:off x="593768" y="2788671"/>
          <a:ext cx="4825284" cy="379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38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BD23F3-2143-4D0F-AFC0-45EC9E419B69}"/>
              </a:ext>
            </a:extLst>
          </p:cNvPr>
          <p:cNvGraphicFramePr/>
          <p:nvPr/>
        </p:nvGraphicFramePr>
        <p:xfrm>
          <a:off x="1376513" y="1922703"/>
          <a:ext cx="9692974" cy="395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C40F569-F52B-41EE-B8BE-F7A710BB4B68}"/>
              </a:ext>
            </a:extLst>
          </p:cNvPr>
          <p:cNvSpPr txBox="1">
            <a:spLocks/>
          </p:cNvSpPr>
          <p:nvPr/>
        </p:nvSpPr>
        <p:spPr>
          <a:xfrm>
            <a:off x="46892" y="0"/>
            <a:ext cx="10579544" cy="1761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/>
              <a:ea typeface="Microsoft JhengHei UI Light"/>
              <a:cs typeface="Microsoft New Tai Lue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Microsoft JhengHei UI Light"/>
                <a:cs typeface="Microsoft New Tai Lue"/>
              </a:rPr>
              <a:t>Programme purpose and vision statement</a:t>
            </a: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Microsoft JhengHei UI Light"/>
                <a:cs typeface="Microsoft New Tai Lue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Microsoft JhengHei UI Light"/>
                <a:cs typeface="Microsoft New Tai Lue"/>
              </a:rPr>
              <a:t>(to be confirmed at first “Joint Committee”)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Microsoft JhengHei UI Light"/>
                <a:cs typeface="Microsoft New Tai Lue"/>
              </a:rPr>
            </a:b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Microsoft JhengHei UI Light"/>
                <a:cs typeface="Microsoft New Tai Lue"/>
              </a:rPr>
            </a:b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356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10563734-74AF-4B93-AB56-A7B9172DCD68}"/>
              </a:ext>
            </a:extLst>
          </p:cNvPr>
          <p:cNvSpPr txBox="1">
            <a:spLocks/>
          </p:cNvSpPr>
          <p:nvPr/>
        </p:nvSpPr>
        <p:spPr>
          <a:xfrm>
            <a:off x="91440" y="11366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rPr>
              <a:t>Summary of a single unitary council</a:t>
            </a:r>
          </a:p>
        </p:txBody>
      </p:sp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CE08558F-CEAC-403C-8227-435BACBB5FF5}"/>
              </a:ext>
            </a:extLst>
          </p:cNvPr>
          <p:cNvGraphicFramePr/>
          <p:nvPr/>
        </p:nvGraphicFramePr>
        <p:xfrm>
          <a:off x="962660" y="841586"/>
          <a:ext cx="10266680" cy="552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63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EEDC01-F4E1-4FE3-9293-CD1ED5E5FE5D}"/>
              </a:ext>
            </a:extLst>
          </p:cNvPr>
          <p:cNvGraphicFramePr/>
          <p:nvPr/>
        </p:nvGraphicFramePr>
        <p:xfrm>
          <a:off x="301758" y="807274"/>
          <a:ext cx="11525212" cy="575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A359564-1B45-4ED6-8CB7-B048D35BC394}"/>
              </a:ext>
            </a:extLst>
          </p:cNvPr>
          <p:cNvSpPr txBox="1">
            <a:spLocks/>
          </p:cNvSpPr>
          <p:nvPr/>
        </p:nvSpPr>
        <p:spPr>
          <a:xfrm>
            <a:off x="91440" y="11366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rPr>
              <a:t>Programme overview</a:t>
            </a:r>
          </a:p>
        </p:txBody>
      </p:sp>
    </p:spTree>
    <p:extLst>
      <p:ext uri="{BB962C8B-B14F-4D97-AF65-F5344CB8AC3E}">
        <p14:creationId xmlns:p14="http://schemas.microsoft.com/office/powerpoint/2010/main" val="692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E74F4A-A6C8-420E-AE20-1B19E151B9C3}"/>
              </a:ext>
            </a:extLst>
          </p:cNvPr>
          <p:cNvSpPr txBox="1">
            <a:spLocks/>
          </p:cNvSpPr>
          <p:nvPr/>
        </p:nvSpPr>
        <p:spPr>
          <a:xfrm>
            <a:off x="104775" y="0"/>
            <a:ext cx="10161233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crosoft New Tai Lue" panose="020B0502040204020203" pitchFamily="34" charset="0"/>
                <a:ea typeface="Microsoft JhengHei UI Light" panose="020B0304030504040204" pitchFamily="34" charset="-120"/>
                <a:cs typeface="Microsoft New Tai Lue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Microsoft JhengHei UI Light"/>
                <a:cs typeface="Microsoft New Tai Lue"/>
              </a:rPr>
              <a:t>Programme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Microsoft JhengHei UI Light"/>
                <a:cs typeface="Microsoft New Tai Lue"/>
              </a:rPr>
              <a:t>priorities – next 3 months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 panose="020B0502040204020203" pitchFamily="34" charset="0"/>
              <a:ea typeface="Microsoft JhengHei UI Light" panose="020B0304030504040204" pitchFamily="34" charset="-120"/>
              <a:cs typeface="Microsoft New Tai Lue" panose="020B0502040204020203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0E0C43D-3540-42A7-87C8-90AD8882BBE5}"/>
              </a:ext>
            </a:extLst>
          </p:cNvPr>
          <p:cNvGraphicFramePr/>
          <p:nvPr/>
        </p:nvGraphicFramePr>
        <p:xfrm>
          <a:off x="463323" y="760034"/>
          <a:ext cx="11265354" cy="560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56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B1863D-97DD-454F-B96A-32086B517EBA}"/>
              </a:ext>
            </a:extLst>
          </p:cNvPr>
          <p:cNvSpPr txBox="1">
            <a:spLocks/>
          </p:cNvSpPr>
          <p:nvPr/>
        </p:nvSpPr>
        <p:spPr>
          <a:xfrm>
            <a:off x="93345" y="294640"/>
            <a:ext cx="1192911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Roboto" panose="02000000000000000000" pitchFamily="2" charset="0"/>
                <a:cs typeface="Microsoft New Tai Lue" panose="020B0502040204020203" pitchFamily="34" charset="0"/>
              </a:rPr>
              <a:t>Service and asset devolution (where requested):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Roboto" panose="02000000000000000000" pitchFamily="2" charset="0"/>
                <a:cs typeface="Microsoft New Tai Lue" panose="020B0502040204020203" pitchFamily="34" charset="0"/>
              </a:rPr>
              <a:t>Five outcomes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EF3E62-5BFA-4F61-8D8C-8B4FD8093A4A}"/>
              </a:ext>
            </a:extLst>
          </p:cNvPr>
          <p:cNvGraphicFramePr/>
          <p:nvPr/>
        </p:nvGraphicFramePr>
        <p:xfrm>
          <a:off x="1240790" y="1196341"/>
          <a:ext cx="9710420" cy="554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ADE3769-2A20-4A7C-B1C3-3209098EB94C}"/>
              </a:ext>
            </a:extLst>
          </p:cNvPr>
          <p:cNvSpPr txBox="1"/>
          <p:nvPr/>
        </p:nvSpPr>
        <p:spPr>
          <a:xfrm>
            <a:off x="2025650" y="1230632"/>
            <a:ext cx="825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case – Principles (unitary &amp; parish) – Pilot   </a:t>
            </a:r>
          </a:p>
        </p:txBody>
      </p:sp>
    </p:spTree>
    <p:extLst>
      <p:ext uri="{BB962C8B-B14F-4D97-AF65-F5344CB8AC3E}">
        <p14:creationId xmlns:p14="http://schemas.microsoft.com/office/powerpoint/2010/main" val="159236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4D184F-2DEB-4A94-A532-C6FAC5896562}"/>
              </a:ext>
            </a:extLst>
          </p:cNvPr>
          <p:cNvSpPr txBox="1">
            <a:spLocks/>
          </p:cNvSpPr>
          <p:nvPr/>
        </p:nvSpPr>
        <p:spPr>
          <a:xfrm>
            <a:off x="131445" y="414548"/>
            <a:ext cx="1192911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Roboto" panose="02000000000000000000" pitchFamily="2" charset="0"/>
                <a:cs typeface="Microsoft New Tai Lue" panose="020B0502040204020203" pitchFamily="34" charset="0"/>
              </a:rPr>
              <a:t>City, Town and Parish asset and service devolution pilot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Microsoft GothicNeo" panose="020B0500000101010101" pitchFamily="34" charset="-127"/>
                <a:cs typeface="Microsoft New Tai Lue" panose="020B0502040204020203" pitchFamily="34" charset="0"/>
              </a:rPr>
              <a:t>Asset and service devolution process testing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DA9C702-EC4F-4502-9CB4-7E9B0F839474}"/>
              </a:ext>
            </a:extLst>
          </p:cNvPr>
          <p:cNvGraphicFramePr/>
          <p:nvPr/>
        </p:nvGraphicFramePr>
        <p:xfrm>
          <a:off x="469418" y="1113206"/>
          <a:ext cx="111052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52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A95F-B340-4BF2-AF06-5796209C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Discussion, questions &amp; answers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69E52B48-C95D-47EC-9550-16F08EC3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03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94BCB2DCC4A4785884496A818829B" ma:contentTypeVersion="4" ma:contentTypeDescription="Create a new document." ma:contentTypeScope="" ma:versionID="038352742b7f645bd3f20d1fa36afa40">
  <xsd:schema xmlns:xsd="http://www.w3.org/2001/XMLSchema" xmlns:xs="http://www.w3.org/2001/XMLSchema" xmlns:p="http://schemas.microsoft.com/office/2006/metadata/properties" xmlns:ns2="41f86a46-e77f-4a47-98ec-815cd684eb6c" targetNamespace="http://schemas.microsoft.com/office/2006/metadata/properties" ma:root="true" ma:fieldsID="134f0ec3116fd5df000ee51653ed4ba4" ns2:_="">
    <xsd:import namespace="41f86a46-e77f-4a47-98ec-815cd684e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86a46-e77f-4a47-98ec-815cd684e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6b569b-509a-467d-b105-d97728d3fc11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1893BD-A6D8-43B1-9D59-94EA5C51E422}"/>
</file>

<file path=customXml/itemProps2.xml><?xml version="1.0" encoding="utf-8"?>
<ds:datastoreItem xmlns:ds="http://schemas.openxmlformats.org/officeDocument/2006/customXml" ds:itemID="{C0C1FBCD-8214-4CEC-A849-7AA1D44A48C7}"/>
</file>

<file path=customXml/itemProps3.xml><?xml version="1.0" encoding="utf-8"?>
<ds:datastoreItem xmlns:ds="http://schemas.openxmlformats.org/officeDocument/2006/customXml" ds:itemID="{3198F6F8-D80D-4904-9C5D-AFE53E14C256}"/>
</file>

<file path=customXml/itemProps4.xml><?xml version="1.0" encoding="utf-8"?>
<ds:datastoreItem xmlns:ds="http://schemas.openxmlformats.org/officeDocument/2006/customXml" ds:itemID="{9FE04D3A-0043-45D7-8C99-9C31BB2FE287}"/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Widescreen</PresentationFormat>
  <Paragraphs>85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.SFUI-Regular</vt:lpstr>
      <vt:lpstr>Arial</vt:lpstr>
      <vt:lpstr>Calibri</vt:lpstr>
      <vt:lpstr>Calibri Light</vt:lpstr>
      <vt:lpstr>Microsoft New Tai Lue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Discussion, 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Marsh</dc:creator>
  <cp:lastModifiedBy>Stephen Marsh</cp:lastModifiedBy>
  <cp:revision>1</cp:revision>
  <dcterms:created xsi:type="dcterms:W3CDTF">2021-10-11T11:15:08Z</dcterms:created>
  <dcterms:modified xsi:type="dcterms:W3CDTF">2021-10-11T11:15:57Z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0x01010044994BCB2DCC4A4785884496A818829B</vt:lpwstr>
  </property>
</Properties>
</file>