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297" r:id="rId4"/>
    <p:sldId id="3282" r:id="rId5"/>
    <p:sldId id="3183" r:id="rId6"/>
    <p:sldId id="3290" r:id="rId7"/>
    <p:sldId id="3291" r:id="rId8"/>
    <p:sldId id="3175" r:id="rId9"/>
    <p:sldId id="3279" r:id="rId10"/>
    <p:sldId id="3180" r:id="rId11"/>
    <p:sldId id="3298" r:id="rId12"/>
    <p:sldId id="3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Marsh" userId="012184b6-1e86-41df-a474-ca95dfbff503" providerId="ADAL" clId="{225C397C-5759-49AE-A42A-2C16D7845F33}"/>
    <pc:docChg chg="delSld">
      <pc:chgData name="Stephen Marsh" userId="012184b6-1e86-41df-a474-ca95dfbff503" providerId="ADAL" clId="{225C397C-5759-49AE-A42A-2C16D7845F33}" dt="2021-10-11T11:14:57.921" v="1" actId="47"/>
      <pc:docMkLst>
        <pc:docMk/>
      </pc:docMkLst>
      <pc:sldChg chg="del">
        <pc:chgData name="Stephen Marsh" userId="012184b6-1e86-41df-a474-ca95dfbff503" providerId="ADAL" clId="{225C397C-5759-49AE-A42A-2C16D7845F33}" dt="2021-10-11T11:14:55.733" v="0" actId="47"/>
        <pc:sldMkLst>
          <pc:docMk/>
          <pc:sldMk cId="811343053" sldId="3292"/>
        </pc:sldMkLst>
      </pc:sldChg>
      <pc:sldChg chg="del">
        <pc:chgData name="Stephen Marsh" userId="012184b6-1e86-41df-a474-ca95dfbff503" providerId="ADAL" clId="{225C397C-5759-49AE-A42A-2C16D7845F33}" dt="2021-10-11T11:14:57.921" v="1" actId="47"/>
        <pc:sldMkLst>
          <pc:docMk/>
          <pc:sldMk cId="3456528907" sldId="3293"/>
        </pc:sldMkLst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07C77-3560-4947-B30F-4539AE67C38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FE46F85-C0D0-4145-8E77-8AFDF11A2AD9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Find a trusted local association with sufficient infrastructure to act as host for the work</a:t>
          </a:r>
        </a:p>
      </dgm:t>
    </dgm:pt>
    <dgm:pt modelId="{E083A1AD-1301-4C90-BA71-DCBE3114EFCB}" type="parTrans" cxnId="{5CFC3D57-F6B7-45AC-9649-4E8F5596EC2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0D2237A-1CA9-4131-81DB-37A42AA60F0E}" type="sibTrans" cxnId="{5CFC3D57-F6B7-45AC-9649-4E8F5596EC2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278D987-D437-4645-B38A-B9E6BE28FA4E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Start by making the invisible visible; don’t be helpful, be interested</a:t>
          </a:r>
        </a:p>
      </dgm:t>
    </dgm:pt>
    <dgm:pt modelId="{C73D3572-EC26-4731-AD24-358159A392E3}" type="parTrans" cxnId="{435FFCC6-8BAB-445E-85F1-05FCF2F5051B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6A904C5-B6E4-45A2-A148-7B71A3F84E11}" type="sibTrans" cxnId="{435FFCC6-8BAB-445E-85F1-05FCF2F5051B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0E4624B-99F3-4BDE-854F-BA14817F98AD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Understand that effective community building goes at the speed of trust</a:t>
          </a:r>
        </a:p>
      </dgm:t>
    </dgm:pt>
    <dgm:pt modelId="{28A2AC9D-3880-46E5-9F1B-6C450DA2BE38}" type="parTrans" cxnId="{70E881EC-E685-4055-ADE9-1A4B6B0A5B06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B426F58-C241-4C07-9CBB-DAA3B000D6CE}" type="sibTrans" cxnId="{70E881EC-E685-4055-ADE9-1A4B6B0A5B06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58DA3F0-B1DE-43BC-B135-994C10D1B61C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Start with what’s strong to address what’s wrong and make what’s strong stronger</a:t>
          </a:r>
        </a:p>
      </dgm:t>
    </dgm:pt>
    <dgm:pt modelId="{53C1B69E-D3F6-4A0B-B369-C1108948A7EF}" type="parTrans" cxnId="{38E57980-E28E-41C2-AA0D-8A7538444066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40A929B-4BC0-4931-82D4-EF2112CC6D2A}" type="sibTrans" cxnId="{38E57980-E28E-41C2-AA0D-8A7538444066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C59F799-1557-427E-B092-19D61FCFF20D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Know that community connectors are critical</a:t>
          </a:r>
        </a:p>
      </dgm:t>
    </dgm:pt>
    <dgm:pt modelId="{6FB9B2D4-0C55-4A2A-9575-AED049567DE7}" type="parTrans" cxnId="{95CFABF9-458E-4C8F-ACFD-3A44CD4C674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F3027AF-C187-4986-8AA6-BAE39266EEB3}" type="sibTrans" cxnId="{95CFABF9-458E-4C8F-ACFD-3A44CD4C674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130DE3C-FEC0-4F62-9705-E540BA354CB7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Recognise that the optimum population size of a neighbourhood is three to five thousand residents</a:t>
          </a:r>
        </a:p>
      </dgm:t>
    </dgm:pt>
    <dgm:pt modelId="{8D8A2E29-3887-4C29-8A1A-24120B178403}" type="parTrans" cxnId="{F28B8728-CBB1-4E6E-A05F-F533C3A5607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72284C2-1A32-4DA9-9EAD-4555CE217EA9}" type="sibTrans" cxnId="{F28B8728-CBB1-4E6E-A05F-F533C3A5607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249D481-48E7-46C1-BEE2-F2C01573CF5C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Keep your focus on growing a culture of community, not converting people to asset-based community development (ABCD) or any other approach</a:t>
          </a:r>
        </a:p>
      </dgm:t>
    </dgm:pt>
    <dgm:pt modelId="{EAA3F251-86FF-40D6-83FE-727481829951}" type="parTrans" cxnId="{9D88F948-6B01-4509-B6B8-FF3C0C6725BA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C7A3502-25AA-4C2D-80C5-DE6AA62FB7A4}" type="sibTrans" cxnId="{9D88F948-6B01-4509-B6B8-FF3C0C6725BA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8CACF3E-7D15-4D66-9A54-C1B241F100F1}" type="pres">
      <dgm:prSet presAssocID="{F4407C77-3560-4947-B30F-4539AE67C380}" presName="diagram" presStyleCnt="0">
        <dgm:presLayoutVars>
          <dgm:dir/>
          <dgm:resizeHandles val="exact"/>
        </dgm:presLayoutVars>
      </dgm:prSet>
      <dgm:spPr/>
    </dgm:pt>
    <dgm:pt modelId="{49B5B578-FB7E-44A9-9F6E-E742B27A5E3D}" type="pres">
      <dgm:prSet presAssocID="{2FE46F85-C0D0-4145-8E77-8AFDF11A2AD9}" presName="node" presStyleLbl="node1" presStyleIdx="0" presStyleCnt="7">
        <dgm:presLayoutVars>
          <dgm:bulletEnabled val="1"/>
        </dgm:presLayoutVars>
      </dgm:prSet>
      <dgm:spPr/>
    </dgm:pt>
    <dgm:pt modelId="{73461BC8-F74A-457E-87CC-5E32AC233670}" type="pres">
      <dgm:prSet presAssocID="{B0D2237A-1CA9-4131-81DB-37A42AA60F0E}" presName="sibTrans" presStyleCnt="0"/>
      <dgm:spPr/>
    </dgm:pt>
    <dgm:pt modelId="{8DE8C523-89C7-4353-9F05-FA2148821845}" type="pres">
      <dgm:prSet presAssocID="{1278D987-D437-4645-B38A-B9E6BE28FA4E}" presName="node" presStyleLbl="node1" presStyleIdx="1" presStyleCnt="7">
        <dgm:presLayoutVars>
          <dgm:bulletEnabled val="1"/>
        </dgm:presLayoutVars>
      </dgm:prSet>
      <dgm:spPr/>
    </dgm:pt>
    <dgm:pt modelId="{F638F1F5-A821-4407-8A7C-18CFABD34E41}" type="pres">
      <dgm:prSet presAssocID="{16A904C5-B6E4-45A2-A148-7B71A3F84E11}" presName="sibTrans" presStyleCnt="0"/>
      <dgm:spPr/>
    </dgm:pt>
    <dgm:pt modelId="{E89050E6-38D8-4C2D-81B5-750E2A0C1C7D}" type="pres">
      <dgm:prSet presAssocID="{00E4624B-99F3-4BDE-854F-BA14817F98AD}" presName="node" presStyleLbl="node1" presStyleIdx="2" presStyleCnt="7">
        <dgm:presLayoutVars>
          <dgm:bulletEnabled val="1"/>
        </dgm:presLayoutVars>
      </dgm:prSet>
      <dgm:spPr/>
    </dgm:pt>
    <dgm:pt modelId="{66546F6E-8F2F-46D5-903C-C1C962FE480E}" type="pres">
      <dgm:prSet presAssocID="{FB426F58-C241-4C07-9CBB-DAA3B000D6CE}" presName="sibTrans" presStyleCnt="0"/>
      <dgm:spPr/>
    </dgm:pt>
    <dgm:pt modelId="{3E74FD4C-1844-4491-817E-AB5316D11E2C}" type="pres">
      <dgm:prSet presAssocID="{958DA3F0-B1DE-43BC-B135-994C10D1B61C}" presName="node" presStyleLbl="node1" presStyleIdx="3" presStyleCnt="7">
        <dgm:presLayoutVars>
          <dgm:bulletEnabled val="1"/>
        </dgm:presLayoutVars>
      </dgm:prSet>
      <dgm:spPr/>
    </dgm:pt>
    <dgm:pt modelId="{D7268694-E098-4F7A-8362-461AFC8ED6C5}" type="pres">
      <dgm:prSet presAssocID="{040A929B-4BC0-4931-82D4-EF2112CC6D2A}" presName="sibTrans" presStyleCnt="0"/>
      <dgm:spPr/>
    </dgm:pt>
    <dgm:pt modelId="{6BCC399D-5D0B-4BC5-9099-1D5F9717FA38}" type="pres">
      <dgm:prSet presAssocID="{CC59F799-1557-427E-B092-19D61FCFF20D}" presName="node" presStyleLbl="node1" presStyleIdx="4" presStyleCnt="7">
        <dgm:presLayoutVars>
          <dgm:bulletEnabled val="1"/>
        </dgm:presLayoutVars>
      </dgm:prSet>
      <dgm:spPr/>
    </dgm:pt>
    <dgm:pt modelId="{782ED892-1C26-43E9-A6C0-E5F147B41C95}" type="pres">
      <dgm:prSet presAssocID="{0F3027AF-C187-4986-8AA6-BAE39266EEB3}" presName="sibTrans" presStyleCnt="0"/>
      <dgm:spPr/>
    </dgm:pt>
    <dgm:pt modelId="{978EF73E-D113-4457-A1CA-EF67324D05B1}" type="pres">
      <dgm:prSet presAssocID="{7130DE3C-FEC0-4F62-9705-E540BA354CB7}" presName="node" presStyleLbl="node1" presStyleIdx="5" presStyleCnt="7">
        <dgm:presLayoutVars>
          <dgm:bulletEnabled val="1"/>
        </dgm:presLayoutVars>
      </dgm:prSet>
      <dgm:spPr/>
    </dgm:pt>
    <dgm:pt modelId="{FE79300D-4529-48B8-AD59-043EE102F076}" type="pres">
      <dgm:prSet presAssocID="{B72284C2-1A32-4DA9-9EAD-4555CE217EA9}" presName="sibTrans" presStyleCnt="0"/>
      <dgm:spPr/>
    </dgm:pt>
    <dgm:pt modelId="{3B63F62A-6233-40DC-83B7-C1D4675E4C6A}" type="pres">
      <dgm:prSet presAssocID="{8249D481-48E7-46C1-BEE2-F2C01573CF5C}" presName="node" presStyleLbl="node1" presStyleIdx="6" presStyleCnt="7">
        <dgm:presLayoutVars>
          <dgm:bulletEnabled val="1"/>
        </dgm:presLayoutVars>
      </dgm:prSet>
      <dgm:spPr/>
    </dgm:pt>
  </dgm:ptLst>
  <dgm:cxnLst>
    <dgm:cxn modelId="{AB05C61A-8F94-4A7F-9296-57F654587C54}" type="presOf" srcId="{8249D481-48E7-46C1-BEE2-F2C01573CF5C}" destId="{3B63F62A-6233-40DC-83B7-C1D4675E4C6A}" srcOrd="0" destOrd="0" presId="urn:microsoft.com/office/officeart/2005/8/layout/default"/>
    <dgm:cxn modelId="{F28B8728-CBB1-4E6E-A05F-F533C3A56078}" srcId="{F4407C77-3560-4947-B30F-4539AE67C380}" destId="{7130DE3C-FEC0-4F62-9705-E540BA354CB7}" srcOrd="5" destOrd="0" parTransId="{8D8A2E29-3887-4C29-8A1A-24120B178403}" sibTransId="{B72284C2-1A32-4DA9-9EAD-4555CE217EA9}"/>
    <dgm:cxn modelId="{65D64529-B742-4838-AA94-88325E020B90}" type="presOf" srcId="{1278D987-D437-4645-B38A-B9E6BE28FA4E}" destId="{8DE8C523-89C7-4353-9F05-FA2148821845}" srcOrd="0" destOrd="0" presId="urn:microsoft.com/office/officeart/2005/8/layout/default"/>
    <dgm:cxn modelId="{133D383F-7355-4036-B64F-BA2F37289F8C}" type="presOf" srcId="{CC59F799-1557-427E-B092-19D61FCFF20D}" destId="{6BCC399D-5D0B-4BC5-9099-1D5F9717FA38}" srcOrd="0" destOrd="0" presId="urn:microsoft.com/office/officeart/2005/8/layout/default"/>
    <dgm:cxn modelId="{9D88F948-6B01-4509-B6B8-FF3C0C6725BA}" srcId="{F4407C77-3560-4947-B30F-4539AE67C380}" destId="{8249D481-48E7-46C1-BEE2-F2C01573CF5C}" srcOrd="6" destOrd="0" parTransId="{EAA3F251-86FF-40D6-83FE-727481829951}" sibTransId="{9C7A3502-25AA-4C2D-80C5-DE6AA62FB7A4}"/>
    <dgm:cxn modelId="{1504914D-96B8-4984-AE3C-48C75F1FB830}" type="presOf" srcId="{F4407C77-3560-4947-B30F-4539AE67C380}" destId="{F8CACF3E-7D15-4D66-9A54-C1B241F100F1}" srcOrd="0" destOrd="0" presId="urn:microsoft.com/office/officeart/2005/8/layout/default"/>
    <dgm:cxn modelId="{6030946F-D7E1-42A0-87A5-2520315641A7}" type="presOf" srcId="{00E4624B-99F3-4BDE-854F-BA14817F98AD}" destId="{E89050E6-38D8-4C2D-81B5-750E2A0C1C7D}" srcOrd="0" destOrd="0" presId="urn:microsoft.com/office/officeart/2005/8/layout/default"/>
    <dgm:cxn modelId="{A0DC2752-742C-474F-85AA-BD28944131F5}" type="presOf" srcId="{2FE46F85-C0D0-4145-8E77-8AFDF11A2AD9}" destId="{49B5B578-FB7E-44A9-9F6E-E742B27A5E3D}" srcOrd="0" destOrd="0" presId="urn:microsoft.com/office/officeart/2005/8/layout/default"/>
    <dgm:cxn modelId="{5CFC3D57-F6B7-45AC-9649-4E8F5596EC28}" srcId="{F4407C77-3560-4947-B30F-4539AE67C380}" destId="{2FE46F85-C0D0-4145-8E77-8AFDF11A2AD9}" srcOrd="0" destOrd="0" parTransId="{E083A1AD-1301-4C90-BA71-DCBE3114EFCB}" sibTransId="{B0D2237A-1CA9-4131-81DB-37A42AA60F0E}"/>
    <dgm:cxn modelId="{38E57980-E28E-41C2-AA0D-8A7538444066}" srcId="{F4407C77-3560-4947-B30F-4539AE67C380}" destId="{958DA3F0-B1DE-43BC-B135-994C10D1B61C}" srcOrd="3" destOrd="0" parTransId="{53C1B69E-D3F6-4A0B-B369-C1108948A7EF}" sibTransId="{040A929B-4BC0-4931-82D4-EF2112CC6D2A}"/>
    <dgm:cxn modelId="{78108586-961E-4C32-ACFD-E85069A730DE}" type="presOf" srcId="{7130DE3C-FEC0-4F62-9705-E540BA354CB7}" destId="{978EF73E-D113-4457-A1CA-EF67324D05B1}" srcOrd="0" destOrd="0" presId="urn:microsoft.com/office/officeart/2005/8/layout/default"/>
    <dgm:cxn modelId="{435FFCC6-8BAB-445E-85F1-05FCF2F5051B}" srcId="{F4407C77-3560-4947-B30F-4539AE67C380}" destId="{1278D987-D437-4645-B38A-B9E6BE28FA4E}" srcOrd="1" destOrd="0" parTransId="{C73D3572-EC26-4731-AD24-358159A392E3}" sibTransId="{16A904C5-B6E4-45A2-A148-7B71A3F84E11}"/>
    <dgm:cxn modelId="{7EA1E6CC-F012-4847-82FC-AD148C727506}" type="presOf" srcId="{958DA3F0-B1DE-43BC-B135-994C10D1B61C}" destId="{3E74FD4C-1844-4491-817E-AB5316D11E2C}" srcOrd="0" destOrd="0" presId="urn:microsoft.com/office/officeart/2005/8/layout/default"/>
    <dgm:cxn modelId="{70E881EC-E685-4055-ADE9-1A4B6B0A5B06}" srcId="{F4407C77-3560-4947-B30F-4539AE67C380}" destId="{00E4624B-99F3-4BDE-854F-BA14817F98AD}" srcOrd="2" destOrd="0" parTransId="{28A2AC9D-3880-46E5-9F1B-6C450DA2BE38}" sibTransId="{FB426F58-C241-4C07-9CBB-DAA3B000D6CE}"/>
    <dgm:cxn modelId="{95CFABF9-458E-4C8F-ACFD-3A44CD4C6747}" srcId="{F4407C77-3560-4947-B30F-4539AE67C380}" destId="{CC59F799-1557-427E-B092-19D61FCFF20D}" srcOrd="4" destOrd="0" parTransId="{6FB9B2D4-0C55-4A2A-9575-AED049567DE7}" sibTransId="{0F3027AF-C187-4986-8AA6-BAE39266EEB3}"/>
    <dgm:cxn modelId="{60C47B9E-DB93-44EA-957D-36E0C32FE610}" type="presParOf" srcId="{F8CACF3E-7D15-4D66-9A54-C1B241F100F1}" destId="{49B5B578-FB7E-44A9-9F6E-E742B27A5E3D}" srcOrd="0" destOrd="0" presId="urn:microsoft.com/office/officeart/2005/8/layout/default"/>
    <dgm:cxn modelId="{92AA2447-5221-48B7-BF0C-F38810293EC3}" type="presParOf" srcId="{F8CACF3E-7D15-4D66-9A54-C1B241F100F1}" destId="{73461BC8-F74A-457E-87CC-5E32AC233670}" srcOrd="1" destOrd="0" presId="urn:microsoft.com/office/officeart/2005/8/layout/default"/>
    <dgm:cxn modelId="{4E207564-47D2-44D0-8E99-E513286A1DEB}" type="presParOf" srcId="{F8CACF3E-7D15-4D66-9A54-C1B241F100F1}" destId="{8DE8C523-89C7-4353-9F05-FA2148821845}" srcOrd="2" destOrd="0" presId="urn:microsoft.com/office/officeart/2005/8/layout/default"/>
    <dgm:cxn modelId="{F21A00DB-5F3E-40A9-B12C-A6C7D9908C56}" type="presParOf" srcId="{F8CACF3E-7D15-4D66-9A54-C1B241F100F1}" destId="{F638F1F5-A821-4407-8A7C-18CFABD34E41}" srcOrd="3" destOrd="0" presId="urn:microsoft.com/office/officeart/2005/8/layout/default"/>
    <dgm:cxn modelId="{D8C4C696-0954-489F-8E57-27C5A627A73D}" type="presParOf" srcId="{F8CACF3E-7D15-4D66-9A54-C1B241F100F1}" destId="{E89050E6-38D8-4C2D-81B5-750E2A0C1C7D}" srcOrd="4" destOrd="0" presId="urn:microsoft.com/office/officeart/2005/8/layout/default"/>
    <dgm:cxn modelId="{02CE7371-20E9-4049-9AE9-ADD23888B04F}" type="presParOf" srcId="{F8CACF3E-7D15-4D66-9A54-C1B241F100F1}" destId="{66546F6E-8F2F-46D5-903C-C1C962FE480E}" srcOrd="5" destOrd="0" presId="urn:microsoft.com/office/officeart/2005/8/layout/default"/>
    <dgm:cxn modelId="{61BB7C2D-9E4C-4E2A-B624-23F7450386CA}" type="presParOf" srcId="{F8CACF3E-7D15-4D66-9A54-C1B241F100F1}" destId="{3E74FD4C-1844-4491-817E-AB5316D11E2C}" srcOrd="6" destOrd="0" presId="urn:microsoft.com/office/officeart/2005/8/layout/default"/>
    <dgm:cxn modelId="{13C22031-5303-4A6B-8C0B-FE799AD96E1D}" type="presParOf" srcId="{F8CACF3E-7D15-4D66-9A54-C1B241F100F1}" destId="{D7268694-E098-4F7A-8362-461AFC8ED6C5}" srcOrd="7" destOrd="0" presId="urn:microsoft.com/office/officeart/2005/8/layout/default"/>
    <dgm:cxn modelId="{BE520099-0DE4-4320-89E0-1C68054694FD}" type="presParOf" srcId="{F8CACF3E-7D15-4D66-9A54-C1B241F100F1}" destId="{6BCC399D-5D0B-4BC5-9099-1D5F9717FA38}" srcOrd="8" destOrd="0" presId="urn:microsoft.com/office/officeart/2005/8/layout/default"/>
    <dgm:cxn modelId="{D3A6664B-BB5B-433E-A1D1-F975B313ACA5}" type="presParOf" srcId="{F8CACF3E-7D15-4D66-9A54-C1B241F100F1}" destId="{782ED892-1C26-43E9-A6C0-E5F147B41C95}" srcOrd="9" destOrd="0" presId="urn:microsoft.com/office/officeart/2005/8/layout/default"/>
    <dgm:cxn modelId="{363336B0-8ED6-496D-8F47-A7DB224981EB}" type="presParOf" srcId="{F8CACF3E-7D15-4D66-9A54-C1B241F100F1}" destId="{978EF73E-D113-4457-A1CA-EF67324D05B1}" srcOrd="10" destOrd="0" presId="urn:microsoft.com/office/officeart/2005/8/layout/default"/>
    <dgm:cxn modelId="{83568138-BB04-4F18-9191-F4154059623F}" type="presParOf" srcId="{F8CACF3E-7D15-4D66-9A54-C1B241F100F1}" destId="{FE79300D-4529-48B8-AD59-043EE102F076}" srcOrd="11" destOrd="0" presId="urn:microsoft.com/office/officeart/2005/8/layout/default"/>
    <dgm:cxn modelId="{F87A50CF-19A3-49FB-B453-6FD1CF47EDCF}" type="presParOf" srcId="{F8CACF3E-7D15-4D66-9A54-C1B241F100F1}" destId="{3B63F62A-6233-40DC-83B7-C1D4675E4C6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3A00A-AA7A-4959-BCE1-048C314E98DE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9B65971-BE7D-4FEA-9E6E-930F291663E0}">
      <dgm:prSet phldrT="[Text]"/>
      <dgm:spPr/>
      <dgm:t>
        <a:bodyPr/>
        <a:lstStyle/>
        <a:p>
          <a:pPr>
            <a:buNone/>
          </a:pPr>
          <a:r>
            <a:rPr lang="en-GB">
              <a:solidFill>
                <a:srgbClr val="A9C5E7"/>
              </a:solidFill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Guiding values for the definition of LCNs are summarised as:</a:t>
          </a:r>
          <a:endParaRPr lang="en-GB">
            <a:solidFill>
              <a:srgbClr val="A9C5E7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53BC6D2-0184-4645-B0C2-0558FF5FFBD5}" type="parTrans" cxnId="{2FB82EC0-FED9-431A-BAD6-C7747825A54E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D311CB1-D4CC-4D8B-BED3-9FB2359813FD}" type="sibTrans" cxnId="{2FB82EC0-FED9-431A-BAD6-C7747825A54E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300DEB0-57AD-4598-88E3-A91F3D10FC86}">
      <dgm:prSet/>
      <dgm:spPr/>
      <dgm:t>
        <a:bodyPr/>
        <a:lstStyle/>
        <a:p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 design to be co-produced with communities and partners</a:t>
          </a:r>
        </a:p>
      </dgm:t>
    </dgm:pt>
    <dgm:pt modelId="{B922DA9D-98DC-4A06-B5F5-185D2E72CB85}" type="parTrans" cxnId="{5FDD9539-527D-4B4A-B70F-76205C99896F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B5C737F-FAAA-40A6-A06D-FADD36D43ED5}" type="sibTrans" cxnId="{5FDD9539-527D-4B4A-B70F-76205C99896F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FF5B97E-E310-4A3A-95BB-46AF0D33A875}">
      <dgm:prSet/>
      <dgm:spPr/>
      <dgm:t>
        <a:bodyPr/>
        <a:lstStyle/>
        <a:p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be set up in accordance with the business case, </a:t>
          </a:r>
          <a:r>
            <a:rPr lang="en-GB"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including</a:t>
          </a:r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 the seven recommendations from the Somerset Association of Local Councils (SALC) and the Society of Local Council Clerks (SLCC) and the seven Russell principles</a:t>
          </a:r>
        </a:p>
      </dgm:t>
    </dgm:pt>
    <dgm:pt modelId="{C327BD89-9E92-4295-A4A7-B51E838F746D}" type="parTrans" cxnId="{7FC67DFD-1594-4C36-B6DC-22EAFF0781E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33223A1-B012-45B1-98F3-3F5C527E7A3E}" type="sibTrans" cxnId="{7FC67DFD-1594-4C36-B6DC-22EAFF0781E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3D23963-160D-4B4A-B0C3-CE8C96FB6AA6}">
      <dgm:prSet/>
      <dgm:spPr/>
      <dgm:t>
        <a:bodyPr/>
        <a:lstStyle/>
        <a:p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be designed around Somerset’s natural communities</a:t>
          </a:r>
        </a:p>
      </dgm:t>
    </dgm:pt>
    <dgm:pt modelId="{0411D28F-79D1-4309-A430-366AA254AD6C}" type="parTrans" cxnId="{6D50ADAE-1B23-411D-864A-6C38F6BBA9ED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8F4B99D-3F40-448A-AB7D-BE12A3D176C8}" type="sibTrans" cxnId="{6D50ADAE-1B23-411D-864A-6C38F6BBA9ED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372305D-3818-4B3F-AB68-BE7701F9E338}">
      <dgm:prSet/>
      <dgm:spPr/>
      <dgm:t>
        <a:bodyPr/>
        <a:lstStyle/>
        <a:p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Each LCN to have a detailed Joint Strategic Needs Assessment (JSNA) identifying the community profile and social, economic and health challenges in those communities</a:t>
          </a:r>
        </a:p>
      </dgm:t>
    </dgm:pt>
    <dgm:pt modelId="{56143CEE-BD46-40A4-92E8-8A553581BCB1}" type="parTrans" cxnId="{C8CB7079-05FD-4890-AC0D-4D02102E9AD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3FE1855-3965-4F45-B72E-BE35F00CEB01}" type="sibTrans" cxnId="{C8CB7079-05FD-4890-AC0D-4D02102E9AD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77258D7-5567-492D-85AA-050AF63402EF}">
      <dgm:prSet/>
      <dgm:spPr/>
      <dgm:t>
        <a:bodyPr/>
        <a:lstStyle/>
        <a:p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develop their objectives and work programme from this evidence base </a:t>
          </a:r>
          <a:r>
            <a:rPr lang="en-GB" i="1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and</a:t>
          </a:r>
          <a:r>
            <a:rPr lang="en-GB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 local priorities</a:t>
          </a:r>
          <a:r>
            <a:rPr lang="en-GB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 </a:t>
          </a:r>
          <a:endParaRPr lang="en-GB">
            <a:latin typeface="Microsoft New Tai Lue" panose="020B0502040204020203" pitchFamily="34" charset="0"/>
            <a:ea typeface="Roboto" panose="02000000000000000000" pitchFamily="2" charset="0"/>
            <a:cs typeface="Microsoft New Tai Lue" panose="020B0502040204020203" pitchFamily="34" charset="0"/>
          </a:endParaRPr>
        </a:p>
      </dgm:t>
    </dgm:pt>
    <dgm:pt modelId="{89C39742-ABD6-49E2-83E7-20101FD25810}" type="parTrans" cxnId="{2FCD00C4-7FC3-43DD-A6C4-D41ADA5B1385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657E0B0-2ED3-4812-AED2-2E7D6EC07478}" type="sibTrans" cxnId="{2FCD00C4-7FC3-43DD-A6C4-D41ADA5B1385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EA62512-F2EE-458C-B6C3-CFF0ABFC05F6}" type="pres">
      <dgm:prSet presAssocID="{76E3A00A-AA7A-4959-BCE1-048C314E98DE}" presName="vert0" presStyleCnt="0">
        <dgm:presLayoutVars>
          <dgm:dir/>
          <dgm:animOne val="branch"/>
          <dgm:animLvl val="lvl"/>
        </dgm:presLayoutVars>
      </dgm:prSet>
      <dgm:spPr/>
    </dgm:pt>
    <dgm:pt modelId="{D6D400DF-5E8F-4A14-991B-B109BFE18115}" type="pres">
      <dgm:prSet presAssocID="{69B65971-BE7D-4FEA-9E6E-930F291663E0}" presName="thickLine" presStyleLbl="alignNode1" presStyleIdx="0" presStyleCnt="1"/>
      <dgm:spPr/>
    </dgm:pt>
    <dgm:pt modelId="{D11BAAD0-B00E-4EF7-AFBF-5A2E48F481B8}" type="pres">
      <dgm:prSet presAssocID="{69B65971-BE7D-4FEA-9E6E-930F291663E0}" presName="horz1" presStyleCnt="0"/>
      <dgm:spPr/>
    </dgm:pt>
    <dgm:pt modelId="{3C905782-49E6-4A63-BDF4-778488E62DD2}" type="pres">
      <dgm:prSet presAssocID="{69B65971-BE7D-4FEA-9E6E-930F291663E0}" presName="tx1" presStyleLbl="revTx" presStyleIdx="0" presStyleCnt="6"/>
      <dgm:spPr/>
    </dgm:pt>
    <dgm:pt modelId="{E3074C6B-24C5-4C64-A8D1-45AD3BF6A43A}" type="pres">
      <dgm:prSet presAssocID="{69B65971-BE7D-4FEA-9E6E-930F291663E0}" presName="vert1" presStyleCnt="0"/>
      <dgm:spPr/>
    </dgm:pt>
    <dgm:pt modelId="{1C4C578D-DB88-4780-ADE6-B149BAF5B232}" type="pres">
      <dgm:prSet presAssocID="{4300DEB0-57AD-4598-88E3-A91F3D10FC86}" presName="vertSpace2a" presStyleCnt="0"/>
      <dgm:spPr/>
    </dgm:pt>
    <dgm:pt modelId="{507F3CD1-F17F-469A-920B-1FD1398289E9}" type="pres">
      <dgm:prSet presAssocID="{4300DEB0-57AD-4598-88E3-A91F3D10FC86}" presName="horz2" presStyleCnt="0"/>
      <dgm:spPr/>
    </dgm:pt>
    <dgm:pt modelId="{29D86D22-8019-4452-92D9-BB088EF0EEA1}" type="pres">
      <dgm:prSet presAssocID="{4300DEB0-57AD-4598-88E3-A91F3D10FC86}" presName="horzSpace2" presStyleCnt="0"/>
      <dgm:spPr/>
    </dgm:pt>
    <dgm:pt modelId="{749D5F96-C9AE-4C68-8827-F3FD02CF9BF8}" type="pres">
      <dgm:prSet presAssocID="{4300DEB0-57AD-4598-88E3-A91F3D10FC86}" presName="tx2" presStyleLbl="revTx" presStyleIdx="1" presStyleCnt="6"/>
      <dgm:spPr/>
    </dgm:pt>
    <dgm:pt modelId="{68A1BCE2-6134-40EB-8C41-2D8DD5B914AC}" type="pres">
      <dgm:prSet presAssocID="{4300DEB0-57AD-4598-88E3-A91F3D10FC86}" presName="vert2" presStyleCnt="0"/>
      <dgm:spPr/>
    </dgm:pt>
    <dgm:pt modelId="{00D458F7-ADF8-4F42-9934-F1B3186F8490}" type="pres">
      <dgm:prSet presAssocID="{4300DEB0-57AD-4598-88E3-A91F3D10FC86}" presName="thinLine2b" presStyleLbl="callout" presStyleIdx="0" presStyleCnt="5"/>
      <dgm:spPr/>
    </dgm:pt>
    <dgm:pt modelId="{2CEEE54F-0F44-4CFE-A711-C155559FF11D}" type="pres">
      <dgm:prSet presAssocID="{4300DEB0-57AD-4598-88E3-A91F3D10FC86}" presName="vertSpace2b" presStyleCnt="0"/>
      <dgm:spPr/>
    </dgm:pt>
    <dgm:pt modelId="{2D370D81-051D-47ED-89FB-DA2F0CBE102F}" type="pres">
      <dgm:prSet presAssocID="{6FF5B97E-E310-4A3A-95BB-46AF0D33A875}" presName="horz2" presStyleCnt="0"/>
      <dgm:spPr/>
    </dgm:pt>
    <dgm:pt modelId="{3F7D8A2C-1E00-479A-9A58-25C50F9A1A59}" type="pres">
      <dgm:prSet presAssocID="{6FF5B97E-E310-4A3A-95BB-46AF0D33A875}" presName="horzSpace2" presStyleCnt="0"/>
      <dgm:spPr/>
    </dgm:pt>
    <dgm:pt modelId="{76A8591D-A727-4444-84DE-1F0346F820AF}" type="pres">
      <dgm:prSet presAssocID="{6FF5B97E-E310-4A3A-95BB-46AF0D33A875}" presName="tx2" presStyleLbl="revTx" presStyleIdx="2" presStyleCnt="6"/>
      <dgm:spPr/>
    </dgm:pt>
    <dgm:pt modelId="{D0A4CB8A-4994-4BBF-8DC9-385A0CABC559}" type="pres">
      <dgm:prSet presAssocID="{6FF5B97E-E310-4A3A-95BB-46AF0D33A875}" presName="vert2" presStyleCnt="0"/>
      <dgm:spPr/>
    </dgm:pt>
    <dgm:pt modelId="{EE9FF18F-38A9-4B84-BCE7-7F345077735E}" type="pres">
      <dgm:prSet presAssocID="{6FF5B97E-E310-4A3A-95BB-46AF0D33A875}" presName="thinLine2b" presStyleLbl="callout" presStyleIdx="1" presStyleCnt="5"/>
      <dgm:spPr/>
    </dgm:pt>
    <dgm:pt modelId="{A789A312-552C-4EBC-BD1C-EA6E3D9BC3BD}" type="pres">
      <dgm:prSet presAssocID="{6FF5B97E-E310-4A3A-95BB-46AF0D33A875}" presName="vertSpace2b" presStyleCnt="0"/>
      <dgm:spPr/>
    </dgm:pt>
    <dgm:pt modelId="{6A8FCC98-802E-4D7E-A315-E745D3157882}" type="pres">
      <dgm:prSet presAssocID="{83D23963-160D-4B4A-B0C3-CE8C96FB6AA6}" presName="horz2" presStyleCnt="0"/>
      <dgm:spPr/>
    </dgm:pt>
    <dgm:pt modelId="{3523B0A5-185D-48C3-86F9-2E0ED6EE146C}" type="pres">
      <dgm:prSet presAssocID="{83D23963-160D-4B4A-B0C3-CE8C96FB6AA6}" presName="horzSpace2" presStyleCnt="0"/>
      <dgm:spPr/>
    </dgm:pt>
    <dgm:pt modelId="{A6C86A9B-6179-45C2-BB12-BD9726C8C172}" type="pres">
      <dgm:prSet presAssocID="{83D23963-160D-4B4A-B0C3-CE8C96FB6AA6}" presName="tx2" presStyleLbl="revTx" presStyleIdx="3" presStyleCnt="6"/>
      <dgm:spPr/>
    </dgm:pt>
    <dgm:pt modelId="{5F7C24CE-8599-497F-BF2C-F0C34D40452D}" type="pres">
      <dgm:prSet presAssocID="{83D23963-160D-4B4A-B0C3-CE8C96FB6AA6}" presName="vert2" presStyleCnt="0"/>
      <dgm:spPr/>
    </dgm:pt>
    <dgm:pt modelId="{C60D0011-4EC3-467A-A3B8-ED88943B039C}" type="pres">
      <dgm:prSet presAssocID="{83D23963-160D-4B4A-B0C3-CE8C96FB6AA6}" presName="thinLine2b" presStyleLbl="callout" presStyleIdx="2" presStyleCnt="5"/>
      <dgm:spPr/>
    </dgm:pt>
    <dgm:pt modelId="{E9F8669A-FD1F-4C02-B766-F34A2B97FA93}" type="pres">
      <dgm:prSet presAssocID="{83D23963-160D-4B4A-B0C3-CE8C96FB6AA6}" presName="vertSpace2b" presStyleCnt="0"/>
      <dgm:spPr/>
    </dgm:pt>
    <dgm:pt modelId="{01FB9D65-7E71-4E86-A283-E424A38BE8E3}" type="pres">
      <dgm:prSet presAssocID="{8372305D-3818-4B3F-AB68-BE7701F9E338}" presName="horz2" presStyleCnt="0"/>
      <dgm:spPr/>
    </dgm:pt>
    <dgm:pt modelId="{02CD558B-6970-426E-A3D4-EEB6C3CDE6BB}" type="pres">
      <dgm:prSet presAssocID="{8372305D-3818-4B3F-AB68-BE7701F9E338}" presName="horzSpace2" presStyleCnt="0"/>
      <dgm:spPr/>
    </dgm:pt>
    <dgm:pt modelId="{B1B27D1D-0F6D-4440-AC85-7EA26B95F87D}" type="pres">
      <dgm:prSet presAssocID="{8372305D-3818-4B3F-AB68-BE7701F9E338}" presName="tx2" presStyleLbl="revTx" presStyleIdx="4" presStyleCnt="6"/>
      <dgm:spPr/>
    </dgm:pt>
    <dgm:pt modelId="{2824D24A-7C0D-4785-A2A3-9C7B561583B0}" type="pres">
      <dgm:prSet presAssocID="{8372305D-3818-4B3F-AB68-BE7701F9E338}" presName="vert2" presStyleCnt="0"/>
      <dgm:spPr/>
    </dgm:pt>
    <dgm:pt modelId="{DF4042CE-E6FF-46BD-89F1-2D56076267F3}" type="pres">
      <dgm:prSet presAssocID="{8372305D-3818-4B3F-AB68-BE7701F9E338}" presName="thinLine2b" presStyleLbl="callout" presStyleIdx="3" presStyleCnt="5"/>
      <dgm:spPr/>
    </dgm:pt>
    <dgm:pt modelId="{DEA35DD6-D291-4360-97F1-F118A8D419F3}" type="pres">
      <dgm:prSet presAssocID="{8372305D-3818-4B3F-AB68-BE7701F9E338}" presName="vertSpace2b" presStyleCnt="0"/>
      <dgm:spPr/>
    </dgm:pt>
    <dgm:pt modelId="{F4FC6C98-3767-4120-869D-A91174A61B63}" type="pres">
      <dgm:prSet presAssocID="{E77258D7-5567-492D-85AA-050AF63402EF}" presName="horz2" presStyleCnt="0"/>
      <dgm:spPr/>
    </dgm:pt>
    <dgm:pt modelId="{69F18A48-278D-477D-BE8C-4C1297C6A011}" type="pres">
      <dgm:prSet presAssocID="{E77258D7-5567-492D-85AA-050AF63402EF}" presName="horzSpace2" presStyleCnt="0"/>
      <dgm:spPr/>
    </dgm:pt>
    <dgm:pt modelId="{47B27125-7636-4586-9549-4737491D57A8}" type="pres">
      <dgm:prSet presAssocID="{E77258D7-5567-492D-85AA-050AF63402EF}" presName="tx2" presStyleLbl="revTx" presStyleIdx="5" presStyleCnt="6"/>
      <dgm:spPr/>
    </dgm:pt>
    <dgm:pt modelId="{4E7DFE92-F19E-47F6-9889-349F79B644B2}" type="pres">
      <dgm:prSet presAssocID="{E77258D7-5567-492D-85AA-050AF63402EF}" presName="vert2" presStyleCnt="0"/>
      <dgm:spPr/>
    </dgm:pt>
    <dgm:pt modelId="{EC031E5E-074D-4313-A293-3A6FAEEE41C7}" type="pres">
      <dgm:prSet presAssocID="{E77258D7-5567-492D-85AA-050AF63402EF}" presName="thinLine2b" presStyleLbl="callout" presStyleIdx="4" presStyleCnt="5"/>
      <dgm:spPr/>
    </dgm:pt>
    <dgm:pt modelId="{922FD808-FDEA-4ACC-BF46-0653BC2FE0C4}" type="pres">
      <dgm:prSet presAssocID="{E77258D7-5567-492D-85AA-050AF63402EF}" presName="vertSpace2b" presStyleCnt="0"/>
      <dgm:spPr/>
    </dgm:pt>
  </dgm:ptLst>
  <dgm:cxnLst>
    <dgm:cxn modelId="{3692C708-FF72-4EBB-98CC-E44862D60E09}" type="presOf" srcId="{6FF5B97E-E310-4A3A-95BB-46AF0D33A875}" destId="{76A8591D-A727-4444-84DE-1F0346F820AF}" srcOrd="0" destOrd="0" presId="urn:microsoft.com/office/officeart/2008/layout/LinedList"/>
    <dgm:cxn modelId="{18691927-4CFE-4F33-9B8D-61FF5E05102C}" type="presOf" srcId="{E77258D7-5567-492D-85AA-050AF63402EF}" destId="{47B27125-7636-4586-9549-4737491D57A8}" srcOrd="0" destOrd="0" presId="urn:microsoft.com/office/officeart/2008/layout/LinedList"/>
    <dgm:cxn modelId="{5FDD9539-527D-4B4A-B70F-76205C99896F}" srcId="{69B65971-BE7D-4FEA-9E6E-930F291663E0}" destId="{4300DEB0-57AD-4598-88E3-A91F3D10FC86}" srcOrd="0" destOrd="0" parTransId="{B922DA9D-98DC-4A06-B5F5-185D2E72CB85}" sibTransId="{1B5C737F-FAAA-40A6-A06D-FADD36D43ED5}"/>
    <dgm:cxn modelId="{1D2DC840-CA0C-4991-8D4E-DFF0A1B2FEFC}" type="presOf" srcId="{8372305D-3818-4B3F-AB68-BE7701F9E338}" destId="{B1B27D1D-0F6D-4440-AC85-7EA26B95F87D}" srcOrd="0" destOrd="0" presId="urn:microsoft.com/office/officeart/2008/layout/LinedList"/>
    <dgm:cxn modelId="{6B0B985F-9570-413B-B3ED-DBF8B754B34A}" type="presOf" srcId="{4300DEB0-57AD-4598-88E3-A91F3D10FC86}" destId="{749D5F96-C9AE-4C68-8827-F3FD02CF9BF8}" srcOrd="0" destOrd="0" presId="urn:microsoft.com/office/officeart/2008/layout/LinedList"/>
    <dgm:cxn modelId="{C8CB7079-05FD-4890-AC0D-4D02102E9AD7}" srcId="{69B65971-BE7D-4FEA-9E6E-930F291663E0}" destId="{8372305D-3818-4B3F-AB68-BE7701F9E338}" srcOrd="3" destOrd="0" parTransId="{56143CEE-BD46-40A4-92E8-8A553581BCB1}" sibTransId="{53FE1855-3965-4F45-B72E-BE35F00CEB01}"/>
    <dgm:cxn modelId="{0AEA63A1-649D-4F54-A07F-E2E4D12CD605}" type="presOf" srcId="{69B65971-BE7D-4FEA-9E6E-930F291663E0}" destId="{3C905782-49E6-4A63-BDF4-778488E62DD2}" srcOrd="0" destOrd="0" presId="urn:microsoft.com/office/officeart/2008/layout/LinedList"/>
    <dgm:cxn modelId="{6D50ADAE-1B23-411D-864A-6C38F6BBA9ED}" srcId="{69B65971-BE7D-4FEA-9E6E-930F291663E0}" destId="{83D23963-160D-4B4A-B0C3-CE8C96FB6AA6}" srcOrd="2" destOrd="0" parTransId="{0411D28F-79D1-4309-A430-366AA254AD6C}" sibTransId="{58F4B99D-3F40-448A-AB7D-BE12A3D176C8}"/>
    <dgm:cxn modelId="{2FB82EC0-FED9-431A-BAD6-C7747825A54E}" srcId="{76E3A00A-AA7A-4959-BCE1-048C314E98DE}" destId="{69B65971-BE7D-4FEA-9E6E-930F291663E0}" srcOrd="0" destOrd="0" parTransId="{653BC6D2-0184-4645-B0C2-0558FF5FFBD5}" sibTransId="{5D311CB1-D4CC-4D8B-BED3-9FB2359813FD}"/>
    <dgm:cxn modelId="{2FCD00C4-7FC3-43DD-A6C4-D41ADA5B1385}" srcId="{69B65971-BE7D-4FEA-9E6E-930F291663E0}" destId="{E77258D7-5567-492D-85AA-050AF63402EF}" srcOrd="4" destOrd="0" parTransId="{89C39742-ABD6-49E2-83E7-20101FD25810}" sibTransId="{1657E0B0-2ED3-4812-AED2-2E7D6EC07478}"/>
    <dgm:cxn modelId="{65B5B1E6-9589-406D-926D-106B7F5288B5}" type="presOf" srcId="{83D23963-160D-4B4A-B0C3-CE8C96FB6AA6}" destId="{A6C86A9B-6179-45C2-BB12-BD9726C8C172}" srcOrd="0" destOrd="0" presId="urn:microsoft.com/office/officeart/2008/layout/LinedList"/>
    <dgm:cxn modelId="{B60827F2-A620-4601-AE0D-5C50967D492A}" type="presOf" srcId="{76E3A00A-AA7A-4959-BCE1-048C314E98DE}" destId="{CEA62512-F2EE-458C-B6C3-CFF0ABFC05F6}" srcOrd="0" destOrd="0" presId="urn:microsoft.com/office/officeart/2008/layout/LinedList"/>
    <dgm:cxn modelId="{7FC67DFD-1594-4C36-B6DC-22EAFF0781E9}" srcId="{69B65971-BE7D-4FEA-9E6E-930F291663E0}" destId="{6FF5B97E-E310-4A3A-95BB-46AF0D33A875}" srcOrd="1" destOrd="0" parTransId="{C327BD89-9E92-4295-A4A7-B51E838F746D}" sibTransId="{433223A1-B012-45B1-98F3-3F5C527E7A3E}"/>
    <dgm:cxn modelId="{122AE9D1-A5DE-4BDC-B883-800E7620879C}" type="presParOf" srcId="{CEA62512-F2EE-458C-B6C3-CFF0ABFC05F6}" destId="{D6D400DF-5E8F-4A14-991B-B109BFE18115}" srcOrd="0" destOrd="0" presId="urn:microsoft.com/office/officeart/2008/layout/LinedList"/>
    <dgm:cxn modelId="{45E5175A-5CE9-4760-B9E8-FD0809574795}" type="presParOf" srcId="{CEA62512-F2EE-458C-B6C3-CFF0ABFC05F6}" destId="{D11BAAD0-B00E-4EF7-AFBF-5A2E48F481B8}" srcOrd="1" destOrd="0" presId="urn:microsoft.com/office/officeart/2008/layout/LinedList"/>
    <dgm:cxn modelId="{36CE374E-C738-4F8D-B848-C25D03443BCE}" type="presParOf" srcId="{D11BAAD0-B00E-4EF7-AFBF-5A2E48F481B8}" destId="{3C905782-49E6-4A63-BDF4-778488E62DD2}" srcOrd="0" destOrd="0" presId="urn:microsoft.com/office/officeart/2008/layout/LinedList"/>
    <dgm:cxn modelId="{E4CD1B75-DCBB-4605-856B-55412C427258}" type="presParOf" srcId="{D11BAAD0-B00E-4EF7-AFBF-5A2E48F481B8}" destId="{E3074C6B-24C5-4C64-A8D1-45AD3BF6A43A}" srcOrd="1" destOrd="0" presId="urn:microsoft.com/office/officeart/2008/layout/LinedList"/>
    <dgm:cxn modelId="{ADA76C8C-D2E7-4174-8323-8736B402BA11}" type="presParOf" srcId="{E3074C6B-24C5-4C64-A8D1-45AD3BF6A43A}" destId="{1C4C578D-DB88-4780-ADE6-B149BAF5B232}" srcOrd="0" destOrd="0" presId="urn:microsoft.com/office/officeart/2008/layout/LinedList"/>
    <dgm:cxn modelId="{A12C19B7-8DBD-4AE9-8B63-95393EB8EDBC}" type="presParOf" srcId="{E3074C6B-24C5-4C64-A8D1-45AD3BF6A43A}" destId="{507F3CD1-F17F-469A-920B-1FD1398289E9}" srcOrd="1" destOrd="0" presId="urn:microsoft.com/office/officeart/2008/layout/LinedList"/>
    <dgm:cxn modelId="{26E98DF4-2DE2-4CAD-826A-E436D2D7CC27}" type="presParOf" srcId="{507F3CD1-F17F-469A-920B-1FD1398289E9}" destId="{29D86D22-8019-4452-92D9-BB088EF0EEA1}" srcOrd="0" destOrd="0" presId="urn:microsoft.com/office/officeart/2008/layout/LinedList"/>
    <dgm:cxn modelId="{B2D1D125-FB56-4B5D-B8EE-01EEEC67F366}" type="presParOf" srcId="{507F3CD1-F17F-469A-920B-1FD1398289E9}" destId="{749D5F96-C9AE-4C68-8827-F3FD02CF9BF8}" srcOrd="1" destOrd="0" presId="urn:microsoft.com/office/officeart/2008/layout/LinedList"/>
    <dgm:cxn modelId="{E7BE9F80-9656-415B-8161-8B38676BF08E}" type="presParOf" srcId="{507F3CD1-F17F-469A-920B-1FD1398289E9}" destId="{68A1BCE2-6134-40EB-8C41-2D8DD5B914AC}" srcOrd="2" destOrd="0" presId="urn:microsoft.com/office/officeart/2008/layout/LinedList"/>
    <dgm:cxn modelId="{45943EC0-FF17-4A2D-AC2C-D97EFEDEA609}" type="presParOf" srcId="{E3074C6B-24C5-4C64-A8D1-45AD3BF6A43A}" destId="{00D458F7-ADF8-4F42-9934-F1B3186F8490}" srcOrd="2" destOrd="0" presId="urn:microsoft.com/office/officeart/2008/layout/LinedList"/>
    <dgm:cxn modelId="{A763E72B-876A-4EB3-AB80-733F3D97B145}" type="presParOf" srcId="{E3074C6B-24C5-4C64-A8D1-45AD3BF6A43A}" destId="{2CEEE54F-0F44-4CFE-A711-C155559FF11D}" srcOrd="3" destOrd="0" presId="urn:microsoft.com/office/officeart/2008/layout/LinedList"/>
    <dgm:cxn modelId="{418AAE52-24FA-45B6-B903-EE3BF76D1BE7}" type="presParOf" srcId="{E3074C6B-24C5-4C64-A8D1-45AD3BF6A43A}" destId="{2D370D81-051D-47ED-89FB-DA2F0CBE102F}" srcOrd="4" destOrd="0" presId="urn:microsoft.com/office/officeart/2008/layout/LinedList"/>
    <dgm:cxn modelId="{78F1DAB4-EA74-4BE8-8D9F-9E442BE2168A}" type="presParOf" srcId="{2D370D81-051D-47ED-89FB-DA2F0CBE102F}" destId="{3F7D8A2C-1E00-479A-9A58-25C50F9A1A59}" srcOrd="0" destOrd="0" presId="urn:microsoft.com/office/officeart/2008/layout/LinedList"/>
    <dgm:cxn modelId="{9ACBDA04-607D-44AA-8B8E-818FE1308EE2}" type="presParOf" srcId="{2D370D81-051D-47ED-89FB-DA2F0CBE102F}" destId="{76A8591D-A727-4444-84DE-1F0346F820AF}" srcOrd="1" destOrd="0" presId="urn:microsoft.com/office/officeart/2008/layout/LinedList"/>
    <dgm:cxn modelId="{F3968E96-C0C4-410C-B1E8-BD63323C9A67}" type="presParOf" srcId="{2D370D81-051D-47ED-89FB-DA2F0CBE102F}" destId="{D0A4CB8A-4994-4BBF-8DC9-385A0CABC559}" srcOrd="2" destOrd="0" presId="urn:microsoft.com/office/officeart/2008/layout/LinedList"/>
    <dgm:cxn modelId="{3FFAADF9-840F-4910-87F2-0750B4E9EBDA}" type="presParOf" srcId="{E3074C6B-24C5-4C64-A8D1-45AD3BF6A43A}" destId="{EE9FF18F-38A9-4B84-BCE7-7F345077735E}" srcOrd="5" destOrd="0" presId="urn:microsoft.com/office/officeart/2008/layout/LinedList"/>
    <dgm:cxn modelId="{68B3B152-1115-4BDF-BA6B-0F9B3D826EE6}" type="presParOf" srcId="{E3074C6B-24C5-4C64-A8D1-45AD3BF6A43A}" destId="{A789A312-552C-4EBC-BD1C-EA6E3D9BC3BD}" srcOrd="6" destOrd="0" presId="urn:microsoft.com/office/officeart/2008/layout/LinedList"/>
    <dgm:cxn modelId="{1E88B195-4D7B-40BC-A31C-20C5A1580238}" type="presParOf" srcId="{E3074C6B-24C5-4C64-A8D1-45AD3BF6A43A}" destId="{6A8FCC98-802E-4D7E-A315-E745D3157882}" srcOrd="7" destOrd="0" presId="urn:microsoft.com/office/officeart/2008/layout/LinedList"/>
    <dgm:cxn modelId="{894B10C9-BD5A-4277-BB1E-0EBD20501E07}" type="presParOf" srcId="{6A8FCC98-802E-4D7E-A315-E745D3157882}" destId="{3523B0A5-185D-48C3-86F9-2E0ED6EE146C}" srcOrd="0" destOrd="0" presId="urn:microsoft.com/office/officeart/2008/layout/LinedList"/>
    <dgm:cxn modelId="{D1C8EBF4-D55C-49AE-919A-5BB8A8CD6C52}" type="presParOf" srcId="{6A8FCC98-802E-4D7E-A315-E745D3157882}" destId="{A6C86A9B-6179-45C2-BB12-BD9726C8C172}" srcOrd="1" destOrd="0" presId="urn:microsoft.com/office/officeart/2008/layout/LinedList"/>
    <dgm:cxn modelId="{726B72DA-E803-4699-8FCD-34C5951E3048}" type="presParOf" srcId="{6A8FCC98-802E-4D7E-A315-E745D3157882}" destId="{5F7C24CE-8599-497F-BF2C-F0C34D40452D}" srcOrd="2" destOrd="0" presId="urn:microsoft.com/office/officeart/2008/layout/LinedList"/>
    <dgm:cxn modelId="{78A91432-D430-4C73-BFCF-43BAEECD3933}" type="presParOf" srcId="{E3074C6B-24C5-4C64-A8D1-45AD3BF6A43A}" destId="{C60D0011-4EC3-467A-A3B8-ED88943B039C}" srcOrd="8" destOrd="0" presId="urn:microsoft.com/office/officeart/2008/layout/LinedList"/>
    <dgm:cxn modelId="{6AD797A7-555D-430A-A455-2A81218BDB72}" type="presParOf" srcId="{E3074C6B-24C5-4C64-A8D1-45AD3BF6A43A}" destId="{E9F8669A-FD1F-4C02-B766-F34A2B97FA93}" srcOrd="9" destOrd="0" presId="urn:microsoft.com/office/officeart/2008/layout/LinedList"/>
    <dgm:cxn modelId="{8055D9A2-2F02-426D-8100-4CA7B7AE6F8B}" type="presParOf" srcId="{E3074C6B-24C5-4C64-A8D1-45AD3BF6A43A}" destId="{01FB9D65-7E71-4E86-A283-E424A38BE8E3}" srcOrd="10" destOrd="0" presId="urn:microsoft.com/office/officeart/2008/layout/LinedList"/>
    <dgm:cxn modelId="{B196CC50-39CC-46E1-8040-4990ADDC5DA4}" type="presParOf" srcId="{01FB9D65-7E71-4E86-A283-E424A38BE8E3}" destId="{02CD558B-6970-426E-A3D4-EEB6C3CDE6BB}" srcOrd="0" destOrd="0" presId="urn:microsoft.com/office/officeart/2008/layout/LinedList"/>
    <dgm:cxn modelId="{21018B4E-01D7-41E6-9DFE-79AD29E78846}" type="presParOf" srcId="{01FB9D65-7E71-4E86-A283-E424A38BE8E3}" destId="{B1B27D1D-0F6D-4440-AC85-7EA26B95F87D}" srcOrd="1" destOrd="0" presId="urn:microsoft.com/office/officeart/2008/layout/LinedList"/>
    <dgm:cxn modelId="{0DBC4B2A-9DC0-4311-8BAB-0F1BC789B6C3}" type="presParOf" srcId="{01FB9D65-7E71-4E86-A283-E424A38BE8E3}" destId="{2824D24A-7C0D-4785-A2A3-9C7B561583B0}" srcOrd="2" destOrd="0" presId="urn:microsoft.com/office/officeart/2008/layout/LinedList"/>
    <dgm:cxn modelId="{D0588B7A-5D33-4A64-A1A5-A56C9D0A708F}" type="presParOf" srcId="{E3074C6B-24C5-4C64-A8D1-45AD3BF6A43A}" destId="{DF4042CE-E6FF-46BD-89F1-2D56076267F3}" srcOrd="11" destOrd="0" presId="urn:microsoft.com/office/officeart/2008/layout/LinedList"/>
    <dgm:cxn modelId="{0306681A-3D00-409B-B6B4-3AF5A5087E1C}" type="presParOf" srcId="{E3074C6B-24C5-4C64-A8D1-45AD3BF6A43A}" destId="{DEA35DD6-D291-4360-97F1-F118A8D419F3}" srcOrd="12" destOrd="0" presId="urn:microsoft.com/office/officeart/2008/layout/LinedList"/>
    <dgm:cxn modelId="{CB4D1023-D239-4720-A288-D44730949EFB}" type="presParOf" srcId="{E3074C6B-24C5-4C64-A8D1-45AD3BF6A43A}" destId="{F4FC6C98-3767-4120-869D-A91174A61B63}" srcOrd="13" destOrd="0" presId="urn:microsoft.com/office/officeart/2008/layout/LinedList"/>
    <dgm:cxn modelId="{6C124EAF-224E-4A95-A599-B50E41E0D24A}" type="presParOf" srcId="{F4FC6C98-3767-4120-869D-A91174A61B63}" destId="{69F18A48-278D-477D-BE8C-4C1297C6A011}" srcOrd="0" destOrd="0" presId="urn:microsoft.com/office/officeart/2008/layout/LinedList"/>
    <dgm:cxn modelId="{2ED40DC1-A130-4A59-897E-20034EF58696}" type="presParOf" srcId="{F4FC6C98-3767-4120-869D-A91174A61B63}" destId="{47B27125-7636-4586-9549-4737491D57A8}" srcOrd="1" destOrd="0" presId="urn:microsoft.com/office/officeart/2008/layout/LinedList"/>
    <dgm:cxn modelId="{8586B629-7D30-4C48-9A45-BC1C5E80139F}" type="presParOf" srcId="{F4FC6C98-3767-4120-869D-A91174A61B63}" destId="{4E7DFE92-F19E-47F6-9889-349F79B644B2}" srcOrd="2" destOrd="0" presId="urn:microsoft.com/office/officeart/2008/layout/LinedList"/>
    <dgm:cxn modelId="{91BD7926-1738-4DD2-933B-E8E6F576BC9C}" type="presParOf" srcId="{E3074C6B-24C5-4C64-A8D1-45AD3BF6A43A}" destId="{EC031E5E-074D-4313-A293-3A6FAEEE41C7}" srcOrd="14" destOrd="0" presId="urn:microsoft.com/office/officeart/2008/layout/LinedList"/>
    <dgm:cxn modelId="{26EF4AF3-3583-42EE-A614-E3E43B1B63E2}" type="presParOf" srcId="{E3074C6B-24C5-4C64-A8D1-45AD3BF6A43A}" destId="{922FD808-FDEA-4ACC-BF46-0653BC2FE0C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3A00A-AA7A-4959-BCE1-048C314E98DE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195FAB1-0725-44A1-8BA7-9E54D999F6EC}">
      <dgm:prSet/>
      <dgm:spPr/>
      <dgm:t>
        <a:bodyPr/>
        <a:lstStyle/>
        <a:p>
          <a:r>
            <a:rPr lang="en-GB">
              <a:solidFill>
                <a:srgbClr val="AFD19F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Design principles for the definition of LCNs are summarised as:</a:t>
          </a:r>
        </a:p>
      </dgm:t>
    </dgm:pt>
    <dgm:pt modelId="{634063A4-A256-434B-89F1-C9D3CCBCFF47}" type="parTrans" cxnId="{08DECB73-8241-41A5-800B-A935932E77C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B57C995-C717-4563-98F7-77E68CDE9CD4}" type="sibTrans" cxnId="{08DECB73-8241-41A5-800B-A935932E77C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8B8D24D-128A-455B-BAB6-E44951970D01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be “Committees of Council” with powers including spending</a:t>
          </a:r>
        </a:p>
      </dgm:t>
    </dgm:pt>
    <dgm:pt modelId="{10C751FD-47CA-4377-B05C-FCABEDBF17B2}" type="parTrans" cxnId="{0F5F53E2-79FC-46D9-AC4D-0ACFDD8AD99A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547A699-B190-4C7A-9C00-AA9D767C3463}" type="sibTrans" cxnId="{0F5F53E2-79FC-46D9-AC4D-0ACFDD8AD99A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26B2A8F-99A6-450F-8110-1E3495B6A11A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 boundaries will be constructed around parish boundaries</a:t>
          </a:r>
        </a:p>
      </dgm:t>
    </dgm:pt>
    <dgm:pt modelId="{61929047-FF2C-4215-B7DC-46E4E82E9DD8}" type="parTrans" cxnId="{63982215-8A8C-4EA4-A97B-E455E8BE9AF0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A29CF4A-4583-47CD-A9BD-D2F3748077AE}" type="sibTrans" cxnId="{63982215-8A8C-4EA4-A97B-E455E8BE9AF0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56B53D5-04AC-4CD5-8DF9-C1D10B156F17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convene within their geography or virtually</a:t>
          </a:r>
        </a:p>
      </dgm:t>
    </dgm:pt>
    <dgm:pt modelId="{23759D2D-818E-4F03-9B6C-4F151966916A}" type="parTrans" cxnId="{BA039F8E-16BA-4171-88E2-4B9554C5AAB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0A79672-2C53-492A-9533-45833284AA03}" type="sibTrans" cxnId="{BA039F8E-16BA-4171-88E2-4B9554C5AAB4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66FC336-A792-4832-9A65-7167AB32531D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A unitary division and parish council to sit within one LCN area (however, clusters of parishes could work together on other shared priorities) </a:t>
          </a:r>
        </a:p>
      </dgm:t>
    </dgm:pt>
    <dgm:pt modelId="{49C53810-8EAC-401E-B225-31D94ED14D1B}" type="parTrans" cxnId="{F056E1F8-34E5-44FB-968A-B124623FCDF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1534C12-2556-45FA-95EF-0E3EF3EF5765}" type="sibTrans" cxnId="{F056E1F8-34E5-44FB-968A-B124623FCDF9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66CF86F-B651-474B-A863-058D0B1DEE7E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 budgets to include revenue and capital expenditure for agreed local priorities</a:t>
          </a:r>
        </a:p>
      </dgm:t>
    </dgm:pt>
    <dgm:pt modelId="{7E75821F-3755-413D-A714-0792B38B512B}" type="parTrans" cxnId="{D3EA166D-AFDC-43A6-BA71-ED26FEE3D930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2637234-2D39-4D9B-AD32-1B53398F083E}" type="sibTrans" cxnId="{D3EA166D-AFDC-43A6-BA71-ED26FEE3D930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ACFD87A-6306-49F8-925C-F8010EFD2665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Each LCN to be supported by a dedicated LCN manager</a:t>
          </a:r>
        </a:p>
      </dgm:t>
    </dgm:pt>
    <dgm:pt modelId="{14403C04-5022-4219-9F97-CF3F8A06CC91}" type="parTrans" cxnId="{69745B71-694A-4774-BED1-E4C8227A182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D84B477-D2DA-4F4F-BB93-140F48F9ADF7}" type="sibTrans" cxnId="{69745B71-694A-4774-BED1-E4C8227A182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9866494-E3C7-4BB2-BC05-CA70A0E93D16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A unitary council Director or Senior Manager to champion each LCN and its community</a:t>
          </a:r>
        </a:p>
      </dgm:t>
    </dgm:pt>
    <dgm:pt modelId="{CA582441-6697-4470-B123-79C0654301EA}" type="parTrans" cxnId="{0A38AA9E-9AF4-47EF-9692-38C4F4A2ADB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2AA4C60-991E-499F-BC02-AB165575F3AD}" type="sibTrans" cxnId="{0A38AA9E-9AF4-47EF-9692-38C4F4A2ADB2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CAD4FDF-C8AB-49C0-BC21-501121AFA21C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Any spending decision by the LCN must carry the support of the majority of unitary councillors</a:t>
          </a:r>
        </a:p>
      </dgm:t>
    </dgm:pt>
    <dgm:pt modelId="{3C1398E7-9D9D-4650-92AF-AFF288C4741D}" type="parTrans" cxnId="{D5E3704A-3D4F-4F19-826D-2DDBAE45647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5F92742-6B71-4A2F-8CCE-F798C6E7E635}" type="sibTrans" cxnId="{D5E3704A-3D4F-4F19-826D-2DDBAE456478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ACE26F7-F878-4918-9E67-453CF5A680F3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City, town and parish councils to be represented on the LCN. One representative each. Other representatives from the voluntary sector, business, health, education, police and fire</a:t>
          </a:r>
        </a:p>
      </dgm:t>
    </dgm:pt>
    <dgm:pt modelId="{C1AD784C-BE9C-46D1-A97D-17F4BBB780CD}" type="parTrans" cxnId="{490E8180-F811-49E8-9E50-85158DD993CD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DA96771-0F02-442D-8BA0-9CEE976FE924}" type="sibTrans" cxnId="{490E8180-F811-49E8-9E50-85158DD993CD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E18DDEF-1DB8-4EC7-A9BC-C55ECA1C1BB0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LCNs to work with partners and the city, town and parish councils to deliver their vision, objectives and priorities for their places across the community.</a:t>
          </a:r>
        </a:p>
      </dgm:t>
    </dgm:pt>
    <dgm:pt modelId="{32CD0397-5DC6-4C55-AE58-9C6BEBAE8166}" type="parTrans" cxnId="{199034DD-F2B0-4BB7-9D90-652C64B7F665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FD1BA64-FA2D-4D53-AB2B-4BEE6A45D460}" type="sibTrans" cxnId="{199034DD-F2B0-4BB7-9D90-652C64B7F665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2380E20-C5E7-4F17-BC62-0F94D3257A55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LCNs to work within the agreed policy framework and approved decisions of the new unitary council </a:t>
          </a:r>
        </a:p>
      </dgm:t>
    </dgm:pt>
    <dgm:pt modelId="{BF9863E1-8A64-44AD-8B9B-FCC1750B8BBD}" type="parTrans" cxnId="{3FDADD95-DAAD-4D3A-AADE-DEECDD341F3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63EEEE4-8888-4BE8-B611-FA90E7BADF51}" type="sibTrans" cxnId="{3FDADD95-DAAD-4D3A-AADE-DEECDD341F3C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8E7B321-1031-41B4-87C3-538C80D62EE1}">
      <dgm:prSet/>
      <dgm:spPr/>
      <dgm:t>
        <a:bodyPr/>
        <a:lstStyle/>
        <a:p>
          <a:r>
            <a:rPr lang="en-GB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need to work collaboratively at the Primary Care Network (PCN) level for some cross-boundary health and social care issues </a:t>
          </a:r>
        </a:p>
      </dgm:t>
    </dgm:pt>
    <dgm:pt modelId="{1AEDE9D2-DD27-4C2F-981D-D0D0EBB7EBEE}" type="parTrans" cxnId="{42472D25-B7E7-41A7-870F-8A05A0595E4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5002845-E959-4EE4-92B7-C9DF847770C6}" type="sibTrans" cxnId="{42472D25-B7E7-41A7-870F-8A05A0595E47}">
      <dgm:prSet/>
      <dgm:spPr/>
      <dgm:t>
        <a:bodyPr/>
        <a:lstStyle/>
        <a:p>
          <a:endParaRPr lang="en-GB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EA62512-F2EE-458C-B6C3-CFF0ABFC05F6}" type="pres">
      <dgm:prSet presAssocID="{76E3A00A-AA7A-4959-BCE1-048C314E98DE}" presName="vert0" presStyleCnt="0">
        <dgm:presLayoutVars>
          <dgm:dir/>
          <dgm:animOne val="branch"/>
          <dgm:animLvl val="lvl"/>
        </dgm:presLayoutVars>
      </dgm:prSet>
      <dgm:spPr/>
    </dgm:pt>
    <dgm:pt modelId="{EEE559F7-E51F-40A9-AF54-3FE5DBBFE8AE}" type="pres">
      <dgm:prSet presAssocID="{D195FAB1-0725-44A1-8BA7-9E54D999F6EC}" presName="thickLine" presStyleLbl="alignNode1" presStyleIdx="0" presStyleCnt="1"/>
      <dgm:spPr/>
    </dgm:pt>
    <dgm:pt modelId="{4EC32AA1-7CE4-4E41-BF36-21576DAB047E}" type="pres">
      <dgm:prSet presAssocID="{D195FAB1-0725-44A1-8BA7-9E54D999F6EC}" presName="horz1" presStyleCnt="0"/>
      <dgm:spPr/>
    </dgm:pt>
    <dgm:pt modelId="{EDF73532-2331-4AE7-9D1A-3D23589A65B3}" type="pres">
      <dgm:prSet presAssocID="{D195FAB1-0725-44A1-8BA7-9E54D999F6EC}" presName="tx1" presStyleLbl="revTx" presStyleIdx="0" presStyleCnt="13"/>
      <dgm:spPr/>
    </dgm:pt>
    <dgm:pt modelId="{2082EEB3-647D-4F62-8019-7863D6B2873C}" type="pres">
      <dgm:prSet presAssocID="{D195FAB1-0725-44A1-8BA7-9E54D999F6EC}" presName="vert1" presStyleCnt="0"/>
      <dgm:spPr/>
    </dgm:pt>
    <dgm:pt modelId="{0F4604C0-9018-422E-B4AF-9B08C497BEBA}" type="pres">
      <dgm:prSet presAssocID="{C8B8D24D-128A-455B-BAB6-E44951970D01}" presName="vertSpace2a" presStyleCnt="0"/>
      <dgm:spPr/>
    </dgm:pt>
    <dgm:pt modelId="{247F0C4E-70F3-4EC7-999D-86B72EDD9F05}" type="pres">
      <dgm:prSet presAssocID="{C8B8D24D-128A-455B-BAB6-E44951970D01}" presName="horz2" presStyleCnt="0"/>
      <dgm:spPr/>
    </dgm:pt>
    <dgm:pt modelId="{B45B1532-7602-4E46-975E-276150799884}" type="pres">
      <dgm:prSet presAssocID="{C8B8D24D-128A-455B-BAB6-E44951970D01}" presName="horzSpace2" presStyleCnt="0"/>
      <dgm:spPr/>
    </dgm:pt>
    <dgm:pt modelId="{0F71367E-A76C-49BF-81C4-FA9B74082313}" type="pres">
      <dgm:prSet presAssocID="{C8B8D24D-128A-455B-BAB6-E44951970D01}" presName="tx2" presStyleLbl="revTx" presStyleIdx="1" presStyleCnt="13"/>
      <dgm:spPr/>
    </dgm:pt>
    <dgm:pt modelId="{6699DF27-8117-4B0B-9B22-99D3D29D45DA}" type="pres">
      <dgm:prSet presAssocID="{C8B8D24D-128A-455B-BAB6-E44951970D01}" presName="vert2" presStyleCnt="0"/>
      <dgm:spPr/>
    </dgm:pt>
    <dgm:pt modelId="{E71C5486-BE0B-4087-BCFD-2D3F11075FBE}" type="pres">
      <dgm:prSet presAssocID="{C8B8D24D-128A-455B-BAB6-E44951970D01}" presName="thinLine2b" presStyleLbl="callout" presStyleIdx="0" presStyleCnt="12"/>
      <dgm:spPr/>
    </dgm:pt>
    <dgm:pt modelId="{9A394794-C49F-4F74-9503-27D5C7875FA2}" type="pres">
      <dgm:prSet presAssocID="{C8B8D24D-128A-455B-BAB6-E44951970D01}" presName="vertSpace2b" presStyleCnt="0"/>
      <dgm:spPr/>
    </dgm:pt>
    <dgm:pt modelId="{23EE9337-32D7-4400-BFEC-FB75FC9AFFCB}" type="pres">
      <dgm:prSet presAssocID="{026B2A8F-99A6-450F-8110-1E3495B6A11A}" presName="horz2" presStyleCnt="0"/>
      <dgm:spPr/>
    </dgm:pt>
    <dgm:pt modelId="{F6F2DF58-9CBF-4EAD-8A75-378B6EEB9AB2}" type="pres">
      <dgm:prSet presAssocID="{026B2A8F-99A6-450F-8110-1E3495B6A11A}" presName="horzSpace2" presStyleCnt="0"/>
      <dgm:spPr/>
    </dgm:pt>
    <dgm:pt modelId="{62FA8463-6ECE-4D54-AC0B-1CE6E5ED7678}" type="pres">
      <dgm:prSet presAssocID="{026B2A8F-99A6-450F-8110-1E3495B6A11A}" presName="tx2" presStyleLbl="revTx" presStyleIdx="2" presStyleCnt="13"/>
      <dgm:spPr/>
    </dgm:pt>
    <dgm:pt modelId="{D216301E-920D-420C-B92B-66C720733AF0}" type="pres">
      <dgm:prSet presAssocID="{026B2A8F-99A6-450F-8110-1E3495B6A11A}" presName="vert2" presStyleCnt="0"/>
      <dgm:spPr/>
    </dgm:pt>
    <dgm:pt modelId="{735FB46A-DBA4-421A-B308-A3A3C6EBCE59}" type="pres">
      <dgm:prSet presAssocID="{026B2A8F-99A6-450F-8110-1E3495B6A11A}" presName="thinLine2b" presStyleLbl="callout" presStyleIdx="1" presStyleCnt="12"/>
      <dgm:spPr/>
    </dgm:pt>
    <dgm:pt modelId="{71A2133E-D681-46E3-A8D1-A7825EBD7533}" type="pres">
      <dgm:prSet presAssocID="{026B2A8F-99A6-450F-8110-1E3495B6A11A}" presName="vertSpace2b" presStyleCnt="0"/>
      <dgm:spPr/>
    </dgm:pt>
    <dgm:pt modelId="{1C3CA154-1AB1-4003-8AC4-5CDA9861D4B9}" type="pres">
      <dgm:prSet presAssocID="{356B53D5-04AC-4CD5-8DF9-C1D10B156F17}" presName="horz2" presStyleCnt="0"/>
      <dgm:spPr/>
    </dgm:pt>
    <dgm:pt modelId="{17E8A87D-05CD-4DE5-81E7-2B8BC794E3C0}" type="pres">
      <dgm:prSet presAssocID="{356B53D5-04AC-4CD5-8DF9-C1D10B156F17}" presName="horzSpace2" presStyleCnt="0"/>
      <dgm:spPr/>
    </dgm:pt>
    <dgm:pt modelId="{2A8E0FF8-313C-449E-8512-73F7169E8A01}" type="pres">
      <dgm:prSet presAssocID="{356B53D5-04AC-4CD5-8DF9-C1D10B156F17}" presName="tx2" presStyleLbl="revTx" presStyleIdx="3" presStyleCnt="13"/>
      <dgm:spPr/>
    </dgm:pt>
    <dgm:pt modelId="{2CF4D023-A173-4DE0-812C-65FC2A3A586A}" type="pres">
      <dgm:prSet presAssocID="{356B53D5-04AC-4CD5-8DF9-C1D10B156F17}" presName="vert2" presStyleCnt="0"/>
      <dgm:spPr/>
    </dgm:pt>
    <dgm:pt modelId="{226DE5FA-9FE8-496E-A0C3-57499D20B3D3}" type="pres">
      <dgm:prSet presAssocID="{356B53D5-04AC-4CD5-8DF9-C1D10B156F17}" presName="thinLine2b" presStyleLbl="callout" presStyleIdx="2" presStyleCnt="12"/>
      <dgm:spPr/>
    </dgm:pt>
    <dgm:pt modelId="{EDF8A644-1F71-473F-8A32-1A2A99731443}" type="pres">
      <dgm:prSet presAssocID="{356B53D5-04AC-4CD5-8DF9-C1D10B156F17}" presName="vertSpace2b" presStyleCnt="0"/>
      <dgm:spPr/>
    </dgm:pt>
    <dgm:pt modelId="{536FB5A5-0FFC-4576-90C0-54309C5DD0F9}" type="pres">
      <dgm:prSet presAssocID="{666FC336-A792-4832-9A65-7167AB32531D}" presName="horz2" presStyleCnt="0"/>
      <dgm:spPr/>
    </dgm:pt>
    <dgm:pt modelId="{DA68744C-B492-478E-A03D-E040D03AAD95}" type="pres">
      <dgm:prSet presAssocID="{666FC336-A792-4832-9A65-7167AB32531D}" presName="horzSpace2" presStyleCnt="0"/>
      <dgm:spPr/>
    </dgm:pt>
    <dgm:pt modelId="{32DFE95E-76EA-4D16-9747-AB57FE5DC76E}" type="pres">
      <dgm:prSet presAssocID="{666FC336-A792-4832-9A65-7167AB32531D}" presName="tx2" presStyleLbl="revTx" presStyleIdx="4" presStyleCnt="13"/>
      <dgm:spPr/>
    </dgm:pt>
    <dgm:pt modelId="{6D11D2B3-F580-4BC5-9F5B-01C7A1E1B2B3}" type="pres">
      <dgm:prSet presAssocID="{666FC336-A792-4832-9A65-7167AB32531D}" presName="vert2" presStyleCnt="0"/>
      <dgm:spPr/>
    </dgm:pt>
    <dgm:pt modelId="{D5C2A023-7DD9-4D3A-BEB2-FBB52C5EF760}" type="pres">
      <dgm:prSet presAssocID="{666FC336-A792-4832-9A65-7167AB32531D}" presName="thinLine2b" presStyleLbl="callout" presStyleIdx="3" presStyleCnt="12"/>
      <dgm:spPr/>
    </dgm:pt>
    <dgm:pt modelId="{EDAD6D0B-66C2-4CF2-B462-0C5AE8120059}" type="pres">
      <dgm:prSet presAssocID="{666FC336-A792-4832-9A65-7167AB32531D}" presName="vertSpace2b" presStyleCnt="0"/>
      <dgm:spPr/>
    </dgm:pt>
    <dgm:pt modelId="{71827F40-F727-4303-AFC8-384D82BCDC61}" type="pres">
      <dgm:prSet presAssocID="{966CF86F-B651-474B-A863-058D0B1DEE7E}" presName="horz2" presStyleCnt="0"/>
      <dgm:spPr/>
    </dgm:pt>
    <dgm:pt modelId="{11EF9289-6D4C-45FD-8419-2637B1152EA3}" type="pres">
      <dgm:prSet presAssocID="{966CF86F-B651-474B-A863-058D0B1DEE7E}" presName="horzSpace2" presStyleCnt="0"/>
      <dgm:spPr/>
    </dgm:pt>
    <dgm:pt modelId="{261517FC-C74C-42B6-8D9E-988389D4C423}" type="pres">
      <dgm:prSet presAssocID="{966CF86F-B651-474B-A863-058D0B1DEE7E}" presName="tx2" presStyleLbl="revTx" presStyleIdx="5" presStyleCnt="13"/>
      <dgm:spPr/>
    </dgm:pt>
    <dgm:pt modelId="{1C1D6962-A1CD-4D5B-8B5C-29515300DD6B}" type="pres">
      <dgm:prSet presAssocID="{966CF86F-B651-474B-A863-058D0B1DEE7E}" presName="vert2" presStyleCnt="0"/>
      <dgm:spPr/>
    </dgm:pt>
    <dgm:pt modelId="{638E35FB-281F-4A5A-970B-49EFD72F7D76}" type="pres">
      <dgm:prSet presAssocID="{966CF86F-B651-474B-A863-058D0B1DEE7E}" presName="thinLine2b" presStyleLbl="callout" presStyleIdx="4" presStyleCnt="12"/>
      <dgm:spPr/>
    </dgm:pt>
    <dgm:pt modelId="{97684CCD-7DB6-4143-BC77-6240C6748063}" type="pres">
      <dgm:prSet presAssocID="{966CF86F-B651-474B-A863-058D0B1DEE7E}" presName="vertSpace2b" presStyleCnt="0"/>
      <dgm:spPr/>
    </dgm:pt>
    <dgm:pt modelId="{6DE7B98A-078E-42F4-86CF-F6333DA25DBF}" type="pres">
      <dgm:prSet presAssocID="{BACFD87A-6306-49F8-925C-F8010EFD2665}" presName="horz2" presStyleCnt="0"/>
      <dgm:spPr/>
    </dgm:pt>
    <dgm:pt modelId="{A651536B-F7BE-45BF-814E-EB262C05500F}" type="pres">
      <dgm:prSet presAssocID="{BACFD87A-6306-49F8-925C-F8010EFD2665}" presName="horzSpace2" presStyleCnt="0"/>
      <dgm:spPr/>
    </dgm:pt>
    <dgm:pt modelId="{ED1A51D3-DC9B-4108-B277-EAAD89B79D13}" type="pres">
      <dgm:prSet presAssocID="{BACFD87A-6306-49F8-925C-F8010EFD2665}" presName="tx2" presStyleLbl="revTx" presStyleIdx="6" presStyleCnt="13"/>
      <dgm:spPr/>
    </dgm:pt>
    <dgm:pt modelId="{FF9C7EBD-84D5-4E98-9FAE-5FAF95AC10CC}" type="pres">
      <dgm:prSet presAssocID="{BACFD87A-6306-49F8-925C-F8010EFD2665}" presName="vert2" presStyleCnt="0"/>
      <dgm:spPr/>
    </dgm:pt>
    <dgm:pt modelId="{DF616732-5871-46BC-A1A9-3C0459A7A613}" type="pres">
      <dgm:prSet presAssocID="{BACFD87A-6306-49F8-925C-F8010EFD2665}" presName="thinLine2b" presStyleLbl="callout" presStyleIdx="5" presStyleCnt="12"/>
      <dgm:spPr/>
    </dgm:pt>
    <dgm:pt modelId="{DCDE5E30-7F8A-48A5-B5EA-96CE43892842}" type="pres">
      <dgm:prSet presAssocID="{BACFD87A-6306-49F8-925C-F8010EFD2665}" presName="vertSpace2b" presStyleCnt="0"/>
      <dgm:spPr/>
    </dgm:pt>
    <dgm:pt modelId="{313F1064-F6B4-4827-9725-0502799FE8B7}" type="pres">
      <dgm:prSet presAssocID="{89866494-E3C7-4BB2-BC05-CA70A0E93D16}" presName="horz2" presStyleCnt="0"/>
      <dgm:spPr/>
    </dgm:pt>
    <dgm:pt modelId="{7FACD1C0-B44E-4537-AB03-928FF402A9F9}" type="pres">
      <dgm:prSet presAssocID="{89866494-E3C7-4BB2-BC05-CA70A0E93D16}" presName="horzSpace2" presStyleCnt="0"/>
      <dgm:spPr/>
    </dgm:pt>
    <dgm:pt modelId="{375FBA3F-053B-47D0-94B1-A2D5FE9803D6}" type="pres">
      <dgm:prSet presAssocID="{89866494-E3C7-4BB2-BC05-CA70A0E93D16}" presName="tx2" presStyleLbl="revTx" presStyleIdx="7" presStyleCnt="13"/>
      <dgm:spPr/>
    </dgm:pt>
    <dgm:pt modelId="{39ADA639-7D50-4CEE-9EEA-38C341F2B86F}" type="pres">
      <dgm:prSet presAssocID="{89866494-E3C7-4BB2-BC05-CA70A0E93D16}" presName="vert2" presStyleCnt="0"/>
      <dgm:spPr/>
    </dgm:pt>
    <dgm:pt modelId="{72C3A979-E086-4C4C-AB0C-EB564AA95864}" type="pres">
      <dgm:prSet presAssocID="{89866494-E3C7-4BB2-BC05-CA70A0E93D16}" presName="thinLine2b" presStyleLbl="callout" presStyleIdx="6" presStyleCnt="12"/>
      <dgm:spPr/>
    </dgm:pt>
    <dgm:pt modelId="{40A782F9-E6B4-4DAF-8D40-D3D0CA06177D}" type="pres">
      <dgm:prSet presAssocID="{89866494-E3C7-4BB2-BC05-CA70A0E93D16}" presName="vertSpace2b" presStyleCnt="0"/>
      <dgm:spPr/>
    </dgm:pt>
    <dgm:pt modelId="{05277046-54F2-43BC-B338-744C9F5534EB}" type="pres">
      <dgm:prSet presAssocID="{6CAD4FDF-C8AB-49C0-BC21-501121AFA21C}" presName="horz2" presStyleCnt="0"/>
      <dgm:spPr/>
    </dgm:pt>
    <dgm:pt modelId="{3C975FDE-FC2B-434C-AF4F-C2EA05DA472B}" type="pres">
      <dgm:prSet presAssocID="{6CAD4FDF-C8AB-49C0-BC21-501121AFA21C}" presName="horzSpace2" presStyleCnt="0"/>
      <dgm:spPr/>
    </dgm:pt>
    <dgm:pt modelId="{863FE6B1-7CFA-43C4-8291-FB31149469A7}" type="pres">
      <dgm:prSet presAssocID="{6CAD4FDF-C8AB-49C0-BC21-501121AFA21C}" presName="tx2" presStyleLbl="revTx" presStyleIdx="8" presStyleCnt="13"/>
      <dgm:spPr/>
    </dgm:pt>
    <dgm:pt modelId="{B79D9F7C-10AC-4E3A-AB08-F0D8F072CC30}" type="pres">
      <dgm:prSet presAssocID="{6CAD4FDF-C8AB-49C0-BC21-501121AFA21C}" presName="vert2" presStyleCnt="0"/>
      <dgm:spPr/>
    </dgm:pt>
    <dgm:pt modelId="{6CD287BA-88BB-4A3B-B15C-6326956C881E}" type="pres">
      <dgm:prSet presAssocID="{6CAD4FDF-C8AB-49C0-BC21-501121AFA21C}" presName="thinLine2b" presStyleLbl="callout" presStyleIdx="7" presStyleCnt="12"/>
      <dgm:spPr/>
    </dgm:pt>
    <dgm:pt modelId="{E16CA099-BA52-494D-824A-362852D3BAC2}" type="pres">
      <dgm:prSet presAssocID="{6CAD4FDF-C8AB-49C0-BC21-501121AFA21C}" presName="vertSpace2b" presStyleCnt="0"/>
      <dgm:spPr/>
    </dgm:pt>
    <dgm:pt modelId="{85C712F3-0036-4491-9156-F383B75C461A}" type="pres">
      <dgm:prSet presAssocID="{AACE26F7-F878-4918-9E67-453CF5A680F3}" presName="horz2" presStyleCnt="0"/>
      <dgm:spPr/>
    </dgm:pt>
    <dgm:pt modelId="{E9375A3D-D1A4-4A81-830A-D1752DC6AB10}" type="pres">
      <dgm:prSet presAssocID="{AACE26F7-F878-4918-9E67-453CF5A680F3}" presName="horzSpace2" presStyleCnt="0"/>
      <dgm:spPr/>
    </dgm:pt>
    <dgm:pt modelId="{C21A9AEF-8110-4583-8918-7AB76D582D9D}" type="pres">
      <dgm:prSet presAssocID="{AACE26F7-F878-4918-9E67-453CF5A680F3}" presName="tx2" presStyleLbl="revTx" presStyleIdx="9" presStyleCnt="13"/>
      <dgm:spPr/>
    </dgm:pt>
    <dgm:pt modelId="{8D9F477D-A07D-437E-B58B-1E04E6A25106}" type="pres">
      <dgm:prSet presAssocID="{AACE26F7-F878-4918-9E67-453CF5A680F3}" presName="vert2" presStyleCnt="0"/>
      <dgm:spPr/>
    </dgm:pt>
    <dgm:pt modelId="{28C34ACF-714F-4BD1-AE98-2EC84C667FD2}" type="pres">
      <dgm:prSet presAssocID="{AACE26F7-F878-4918-9E67-453CF5A680F3}" presName="thinLine2b" presStyleLbl="callout" presStyleIdx="8" presStyleCnt="12"/>
      <dgm:spPr/>
    </dgm:pt>
    <dgm:pt modelId="{81EBC1A1-73F5-4238-A59C-637ED2C89142}" type="pres">
      <dgm:prSet presAssocID="{AACE26F7-F878-4918-9E67-453CF5A680F3}" presName="vertSpace2b" presStyleCnt="0"/>
      <dgm:spPr/>
    </dgm:pt>
    <dgm:pt modelId="{B8208088-AC2B-41E2-AEEF-4FF00B233C9C}" type="pres">
      <dgm:prSet presAssocID="{3E18DDEF-1DB8-4EC7-A9BC-C55ECA1C1BB0}" presName="horz2" presStyleCnt="0"/>
      <dgm:spPr/>
    </dgm:pt>
    <dgm:pt modelId="{E91C53E7-CDE3-4D44-A7EA-3C2766963AE1}" type="pres">
      <dgm:prSet presAssocID="{3E18DDEF-1DB8-4EC7-A9BC-C55ECA1C1BB0}" presName="horzSpace2" presStyleCnt="0"/>
      <dgm:spPr/>
    </dgm:pt>
    <dgm:pt modelId="{395FA2F9-FE58-49D4-9DEA-5820BC9E1C3C}" type="pres">
      <dgm:prSet presAssocID="{3E18DDEF-1DB8-4EC7-A9BC-C55ECA1C1BB0}" presName="tx2" presStyleLbl="revTx" presStyleIdx="10" presStyleCnt="13"/>
      <dgm:spPr/>
    </dgm:pt>
    <dgm:pt modelId="{E11679E2-D30C-4297-97A9-FBAAABC628FA}" type="pres">
      <dgm:prSet presAssocID="{3E18DDEF-1DB8-4EC7-A9BC-C55ECA1C1BB0}" presName="vert2" presStyleCnt="0"/>
      <dgm:spPr/>
    </dgm:pt>
    <dgm:pt modelId="{854EE05D-0CDE-4F45-BD2E-841724E6FAB4}" type="pres">
      <dgm:prSet presAssocID="{3E18DDEF-1DB8-4EC7-A9BC-C55ECA1C1BB0}" presName="thinLine2b" presStyleLbl="callout" presStyleIdx="9" presStyleCnt="12"/>
      <dgm:spPr/>
    </dgm:pt>
    <dgm:pt modelId="{A275AB1C-02C4-4A96-9F60-0FB847583879}" type="pres">
      <dgm:prSet presAssocID="{3E18DDEF-1DB8-4EC7-A9BC-C55ECA1C1BB0}" presName="vertSpace2b" presStyleCnt="0"/>
      <dgm:spPr/>
    </dgm:pt>
    <dgm:pt modelId="{7BECC8E9-4AE1-403E-9B64-8C81F84BA48C}" type="pres">
      <dgm:prSet presAssocID="{52380E20-C5E7-4F17-BC62-0F94D3257A55}" presName="horz2" presStyleCnt="0"/>
      <dgm:spPr/>
    </dgm:pt>
    <dgm:pt modelId="{9B1319A9-523A-45BA-806A-916766FFB364}" type="pres">
      <dgm:prSet presAssocID="{52380E20-C5E7-4F17-BC62-0F94D3257A55}" presName="horzSpace2" presStyleCnt="0"/>
      <dgm:spPr/>
    </dgm:pt>
    <dgm:pt modelId="{FEE0A230-69F0-41E9-8A21-4C9333C381E2}" type="pres">
      <dgm:prSet presAssocID="{52380E20-C5E7-4F17-BC62-0F94D3257A55}" presName="tx2" presStyleLbl="revTx" presStyleIdx="11" presStyleCnt="13"/>
      <dgm:spPr/>
    </dgm:pt>
    <dgm:pt modelId="{578CD33D-8940-4973-8821-247F1D21908D}" type="pres">
      <dgm:prSet presAssocID="{52380E20-C5E7-4F17-BC62-0F94D3257A55}" presName="vert2" presStyleCnt="0"/>
      <dgm:spPr/>
    </dgm:pt>
    <dgm:pt modelId="{F0736FA7-0BAB-4C6E-A870-265971DE7DE6}" type="pres">
      <dgm:prSet presAssocID="{52380E20-C5E7-4F17-BC62-0F94D3257A55}" presName="thinLine2b" presStyleLbl="callout" presStyleIdx="10" presStyleCnt="12"/>
      <dgm:spPr/>
    </dgm:pt>
    <dgm:pt modelId="{6F1E78B0-87D8-4ECC-9AEF-0904D85891A1}" type="pres">
      <dgm:prSet presAssocID="{52380E20-C5E7-4F17-BC62-0F94D3257A55}" presName="vertSpace2b" presStyleCnt="0"/>
      <dgm:spPr/>
    </dgm:pt>
    <dgm:pt modelId="{12AB069A-E84F-46FE-AC42-E3BBE75DC564}" type="pres">
      <dgm:prSet presAssocID="{08E7B321-1031-41B4-87C3-538C80D62EE1}" presName="horz2" presStyleCnt="0"/>
      <dgm:spPr/>
    </dgm:pt>
    <dgm:pt modelId="{7B334B8B-1512-46F8-B925-8A79B9E410C6}" type="pres">
      <dgm:prSet presAssocID="{08E7B321-1031-41B4-87C3-538C80D62EE1}" presName="horzSpace2" presStyleCnt="0"/>
      <dgm:spPr/>
    </dgm:pt>
    <dgm:pt modelId="{D8A53D31-6093-4CE8-A3DE-10D13807FF4E}" type="pres">
      <dgm:prSet presAssocID="{08E7B321-1031-41B4-87C3-538C80D62EE1}" presName="tx2" presStyleLbl="revTx" presStyleIdx="12" presStyleCnt="13"/>
      <dgm:spPr/>
    </dgm:pt>
    <dgm:pt modelId="{713C3C4F-BDEB-42E0-B759-3E01812EF3BB}" type="pres">
      <dgm:prSet presAssocID="{08E7B321-1031-41B4-87C3-538C80D62EE1}" presName="vert2" presStyleCnt="0"/>
      <dgm:spPr/>
    </dgm:pt>
    <dgm:pt modelId="{F9E8FA8B-C568-4015-A8E0-7DE2A22BBB50}" type="pres">
      <dgm:prSet presAssocID="{08E7B321-1031-41B4-87C3-538C80D62EE1}" presName="thinLine2b" presStyleLbl="callout" presStyleIdx="11" presStyleCnt="12"/>
      <dgm:spPr/>
    </dgm:pt>
    <dgm:pt modelId="{DE25E5BA-A138-4E23-BE46-453AB58CFD20}" type="pres">
      <dgm:prSet presAssocID="{08E7B321-1031-41B4-87C3-538C80D62EE1}" presName="vertSpace2b" presStyleCnt="0"/>
      <dgm:spPr/>
    </dgm:pt>
  </dgm:ptLst>
  <dgm:cxnLst>
    <dgm:cxn modelId="{4953A00A-6E5C-4DC1-983A-4A9EE8D61251}" type="presOf" srcId="{52380E20-C5E7-4F17-BC62-0F94D3257A55}" destId="{FEE0A230-69F0-41E9-8A21-4C9333C381E2}" srcOrd="0" destOrd="0" presId="urn:microsoft.com/office/officeart/2008/layout/LinedList"/>
    <dgm:cxn modelId="{63982215-8A8C-4EA4-A97B-E455E8BE9AF0}" srcId="{D195FAB1-0725-44A1-8BA7-9E54D999F6EC}" destId="{026B2A8F-99A6-450F-8110-1E3495B6A11A}" srcOrd="1" destOrd="0" parTransId="{61929047-FF2C-4215-B7DC-46E4E82E9DD8}" sibTransId="{CA29CF4A-4583-47CD-A9BD-D2F3748077AE}"/>
    <dgm:cxn modelId="{FB93DF21-241D-4803-883C-44E2EA110711}" type="presOf" srcId="{08E7B321-1031-41B4-87C3-538C80D62EE1}" destId="{D8A53D31-6093-4CE8-A3DE-10D13807FF4E}" srcOrd="0" destOrd="0" presId="urn:microsoft.com/office/officeart/2008/layout/LinedList"/>
    <dgm:cxn modelId="{190DF722-858F-42E8-9254-AF94D7FA5243}" type="presOf" srcId="{966CF86F-B651-474B-A863-058D0B1DEE7E}" destId="{261517FC-C74C-42B6-8D9E-988389D4C423}" srcOrd="0" destOrd="0" presId="urn:microsoft.com/office/officeart/2008/layout/LinedList"/>
    <dgm:cxn modelId="{42472D25-B7E7-41A7-870F-8A05A0595E47}" srcId="{D195FAB1-0725-44A1-8BA7-9E54D999F6EC}" destId="{08E7B321-1031-41B4-87C3-538C80D62EE1}" srcOrd="11" destOrd="0" parTransId="{1AEDE9D2-DD27-4C2F-981D-D0D0EBB7EBEE}" sibTransId="{A5002845-E959-4EE4-92B7-C9DF847770C6}"/>
    <dgm:cxn modelId="{D307852E-86E0-4114-8254-EFB29DC2CCBA}" type="presOf" srcId="{D195FAB1-0725-44A1-8BA7-9E54D999F6EC}" destId="{EDF73532-2331-4AE7-9D1A-3D23589A65B3}" srcOrd="0" destOrd="0" presId="urn:microsoft.com/office/officeart/2008/layout/LinedList"/>
    <dgm:cxn modelId="{D5E3704A-3D4F-4F19-826D-2DDBAE456478}" srcId="{D195FAB1-0725-44A1-8BA7-9E54D999F6EC}" destId="{6CAD4FDF-C8AB-49C0-BC21-501121AFA21C}" srcOrd="7" destOrd="0" parTransId="{3C1398E7-9D9D-4650-92AF-AFF288C4741D}" sibTransId="{55F92742-6B71-4A2F-8CCE-F798C6E7E635}"/>
    <dgm:cxn modelId="{D3EA166D-AFDC-43A6-BA71-ED26FEE3D930}" srcId="{D195FAB1-0725-44A1-8BA7-9E54D999F6EC}" destId="{966CF86F-B651-474B-A863-058D0B1DEE7E}" srcOrd="4" destOrd="0" parTransId="{7E75821F-3755-413D-A714-0792B38B512B}" sibTransId="{02637234-2D39-4D9B-AD32-1B53398F083E}"/>
    <dgm:cxn modelId="{69745B71-694A-4774-BED1-E4C8227A182C}" srcId="{D195FAB1-0725-44A1-8BA7-9E54D999F6EC}" destId="{BACFD87A-6306-49F8-925C-F8010EFD2665}" srcOrd="5" destOrd="0" parTransId="{14403C04-5022-4219-9F97-CF3F8A06CC91}" sibTransId="{5D84B477-D2DA-4F4F-BB93-140F48F9ADF7}"/>
    <dgm:cxn modelId="{AB1BE571-F073-44DD-ABF3-1E293549E146}" type="presOf" srcId="{666FC336-A792-4832-9A65-7167AB32531D}" destId="{32DFE95E-76EA-4D16-9747-AB57FE5DC76E}" srcOrd="0" destOrd="0" presId="urn:microsoft.com/office/officeart/2008/layout/LinedList"/>
    <dgm:cxn modelId="{08DECB73-8241-41A5-800B-A935932E77C4}" srcId="{76E3A00A-AA7A-4959-BCE1-048C314E98DE}" destId="{D195FAB1-0725-44A1-8BA7-9E54D999F6EC}" srcOrd="0" destOrd="0" parTransId="{634063A4-A256-434B-89F1-C9D3CCBCFF47}" sibTransId="{EB57C995-C717-4563-98F7-77E68CDE9CD4}"/>
    <dgm:cxn modelId="{490E8180-F811-49E8-9E50-85158DD993CD}" srcId="{D195FAB1-0725-44A1-8BA7-9E54D999F6EC}" destId="{AACE26F7-F878-4918-9E67-453CF5A680F3}" srcOrd="8" destOrd="0" parTransId="{C1AD784C-BE9C-46D1-A97D-17F4BBB780CD}" sibTransId="{2DA96771-0F02-442D-8BA0-9CEE976FE924}"/>
    <dgm:cxn modelId="{47405884-31B2-48A6-8915-6805E5B4F863}" type="presOf" srcId="{026B2A8F-99A6-450F-8110-1E3495B6A11A}" destId="{62FA8463-6ECE-4D54-AC0B-1CE6E5ED7678}" srcOrd="0" destOrd="0" presId="urn:microsoft.com/office/officeart/2008/layout/LinedList"/>
    <dgm:cxn modelId="{BA039F8E-16BA-4171-88E2-4B9554C5AAB4}" srcId="{D195FAB1-0725-44A1-8BA7-9E54D999F6EC}" destId="{356B53D5-04AC-4CD5-8DF9-C1D10B156F17}" srcOrd="2" destOrd="0" parTransId="{23759D2D-818E-4F03-9B6C-4F151966916A}" sibTransId="{F0A79672-2C53-492A-9533-45833284AA03}"/>
    <dgm:cxn modelId="{2B22CF90-74EF-4911-A6C8-89C637E4621B}" type="presOf" srcId="{6CAD4FDF-C8AB-49C0-BC21-501121AFA21C}" destId="{863FE6B1-7CFA-43C4-8291-FB31149469A7}" srcOrd="0" destOrd="0" presId="urn:microsoft.com/office/officeart/2008/layout/LinedList"/>
    <dgm:cxn modelId="{3FDADD95-DAAD-4D3A-AADE-DEECDD341F3C}" srcId="{D195FAB1-0725-44A1-8BA7-9E54D999F6EC}" destId="{52380E20-C5E7-4F17-BC62-0F94D3257A55}" srcOrd="10" destOrd="0" parTransId="{BF9863E1-8A64-44AD-8B9B-FCC1750B8BBD}" sibTransId="{763EEEE4-8888-4BE8-B611-FA90E7BADF51}"/>
    <dgm:cxn modelId="{0A38AA9E-9AF4-47EF-9692-38C4F4A2ADB2}" srcId="{D195FAB1-0725-44A1-8BA7-9E54D999F6EC}" destId="{89866494-E3C7-4BB2-BC05-CA70A0E93D16}" srcOrd="6" destOrd="0" parTransId="{CA582441-6697-4470-B123-79C0654301EA}" sibTransId="{42AA4C60-991E-499F-BC02-AB165575F3AD}"/>
    <dgm:cxn modelId="{0C2E5FA3-DA2C-4BB0-A076-DC579D90A66E}" type="presOf" srcId="{AACE26F7-F878-4918-9E67-453CF5A680F3}" destId="{C21A9AEF-8110-4583-8918-7AB76D582D9D}" srcOrd="0" destOrd="0" presId="urn:microsoft.com/office/officeart/2008/layout/LinedList"/>
    <dgm:cxn modelId="{A6DBDCA7-13B2-45D7-8129-95D14026DACF}" type="presOf" srcId="{C8B8D24D-128A-455B-BAB6-E44951970D01}" destId="{0F71367E-A76C-49BF-81C4-FA9B74082313}" srcOrd="0" destOrd="0" presId="urn:microsoft.com/office/officeart/2008/layout/LinedList"/>
    <dgm:cxn modelId="{45FE84B3-CE7F-4751-BFE5-ADCFE00ABD54}" type="presOf" srcId="{356B53D5-04AC-4CD5-8DF9-C1D10B156F17}" destId="{2A8E0FF8-313C-449E-8512-73F7169E8A01}" srcOrd="0" destOrd="0" presId="urn:microsoft.com/office/officeart/2008/layout/LinedList"/>
    <dgm:cxn modelId="{D9BE2FBD-685D-4CD5-B6A5-2EECEC8DDAAC}" type="presOf" srcId="{3E18DDEF-1DB8-4EC7-A9BC-C55ECA1C1BB0}" destId="{395FA2F9-FE58-49D4-9DEA-5820BC9E1C3C}" srcOrd="0" destOrd="0" presId="urn:microsoft.com/office/officeart/2008/layout/LinedList"/>
    <dgm:cxn modelId="{199034DD-F2B0-4BB7-9D90-652C64B7F665}" srcId="{D195FAB1-0725-44A1-8BA7-9E54D999F6EC}" destId="{3E18DDEF-1DB8-4EC7-A9BC-C55ECA1C1BB0}" srcOrd="9" destOrd="0" parTransId="{32CD0397-5DC6-4C55-AE58-9C6BEBAE8166}" sibTransId="{8FD1BA64-FA2D-4D53-AB2B-4BEE6A45D460}"/>
    <dgm:cxn modelId="{0F5F53E2-79FC-46D9-AC4D-0ACFDD8AD99A}" srcId="{D195FAB1-0725-44A1-8BA7-9E54D999F6EC}" destId="{C8B8D24D-128A-455B-BAB6-E44951970D01}" srcOrd="0" destOrd="0" parTransId="{10C751FD-47CA-4377-B05C-FCABEDBF17B2}" sibTransId="{F547A699-B190-4C7A-9C00-AA9D767C3463}"/>
    <dgm:cxn modelId="{B60827F2-A620-4601-AE0D-5C50967D492A}" type="presOf" srcId="{76E3A00A-AA7A-4959-BCE1-048C314E98DE}" destId="{CEA62512-F2EE-458C-B6C3-CFF0ABFC05F6}" srcOrd="0" destOrd="0" presId="urn:microsoft.com/office/officeart/2008/layout/LinedList"/>
    <dgm:cxn modelId="{A3512AF2-3E60-447C-B25B-5AE073CFFD37}" type="presOf" srcId="{89866494-E3C7-4BB2-BC05-CA70A0E93D16}" destId="{375FBA3F-053B-47D0-94B1-A2D5FE9803D6}" srcOrd="0" destOrd="0" presId="urn:microsoft.com/office/officeart/2008/layout/LinedList"/>
    <dgm:cxn modelId="{50F415F8-3124-49F3-93D2-073FA0EFE4FD}" type="presOf" srcId="{BACFD87A-6306-49F8-925C-F8010EFD2665}" destId="{ED1A51D3-DC9B-4108-B277-EAAD89B79D13}" srcOrd="0" destOrd="0" presId="urn:microsoft.com/office/officeart/2008/layout/LinedList"/>
    <dgm:cxn modelId="{F056E1F8-34E5-44FB-968A-B124623FCDF9}" srcId="{D195FAB1-0725-44A1-8BA7-9E54D999F6EC}" destId="{666FC336-A792-4832-9A65-7167AB32531D}" srcOrd="3" destOrd="0" parTransId="{49C53810-8EAC-401E-B225-31D94ED14D1B}" sibTransId="{21534C12-2556-45FA-95EF-0E3EF3EF5765}"/>
    <dgm:cxn modelId="{51A2ECD1-D61A-47EF-8BDF-AA1ECEB586B4}" type="presParOf" srcId="{CEA62512-F2EE-458C-B6C3-CFF0ABFC05F6}" destId="{EEE559F7-E51F-40A9-AF54-3FE5DBBFE8AE}" srcOrd="0" destOrd="0" presId="urn:microsoft.com/office/officeart/2008/layout/LinedList"/>
    <dgm:cxn modelId="{A96A85E8-A3DF-489D-9217-3B84180F4224}" type="presParOf" srcId="{CEA62512-F2EE-458C-B6C3-CFF0ABFC05F6}" destId="{4EC32AA1-7CE4-4E41-BF36-21576DAB047E}" srcOrd="1" destOrd="0" presId="urn:microsoft.com/office/officeart/2008/layout/LinedList"/>
    <dgm:cxn modelId="{8B236365-8FB1-4F7A-8A62-14FBD0715A18}" type="presParOf" srcId="{4EC32AA1-7CE4-4E41-BF36-21576DAB047E}" destId="{EDF73532-2331-4AE7-9D1A-3D23589A65B3}" srcOrd="0" destOrd="0" presId="urn:microsoft.com/office/officeart/2008/layout/LinedList"/>
    <dgm:cxn modelId="{E7E460FD-ADA1-4485-AF1A-E66589115A85}" type="presParOf" srcId="{4EC32AA1-7CE4-4E41-BF36-21576DAB047E}" destId="{2082EEB3-647D-4F62-8019-7863D6B2873C}" srcOrd="1" destOrd="0" presId="urn:microsoft.com/office/officeart/2008/layout/LinedList"/>
    <dgm:cxn modelId="{F6079B40-3683-4EA6-A2ED-B52B35D9910E}" type="presParOf" srcId="{2082EEB3-647D-4F62-8019-7863D6B2873C}" destId="{0F4604C0-9018-422E-B4AF-9B08C497BEBA}" srcOrd="0" destOrd="0" presId="urn:microsoft.com/office/officeart/2008/layout/LinedList"/>
    <dgm:cxn modelId="{875D1BFA-3745-42D7-BDBE-3ACCDB0C35B1}" type="presParOf" srcId="{2082EEB3-647D-4F62-8019-7863D6B2873C}" destId="{247F0C4E-70F3-4EC7-999D-86B72EDD9F05}" srcOrd="1" destOrd="0" presId="urn:microsoft.com/office/officeart/2008/layout/LinedList"/>
    <dgm:cxn modelId="{8B48050C-8DC2-4BC9-BCEE-173C1B1C5422}" type="presParOf" srcId="{247F0C4E-70F3-4EC7-999D-86B72EDD9F05}" destId="{B45B1532-7602-4E46-975E-276150799884}" srcOrd="0" destOrd="0" presId="urn:microsoft.com/office/officeart/2008/layout/LinedList"/>
    <dgm:cxn modelId="{35C56C09-7C91-438A-83A8-8CCA86DC7F85}" type="presParOf" srcId="{247F0C4E-70F3-4EC7-999D-86B72EDD9F05}" destId="{0F71367E-A76C-49BF-81C4-FA9B74082313}" srcOrd="1" destOrd="0" presId="urn:microsoft.com/office/officeart/2008/layout/LinedList"/>
    <dgm:cxn modelId="{E982BDB1-83EF-4CDB-B51A-DEF9BC2B1B89}" type="presParOf" srcId="{247F0C4E-70F3-4EC7-999D-86B72EDD9F05}" destId="{6699DF27-8117-4B0B-9B22-99D3D29D45DA}" srcOrd="2" destOrd="0" presId="urn:microsoft.com/office/officeart/2008/layout/LinedList"/>
    <dgm:cxn modelId="{1AFE7DA7-6055-4206-8A9F-2552493E054D}" type="presParOf" srcId="{2082EEB3-647D-4F62-8019-7863D6B2873C}" destId="{E71C5486-BE0B-4087-BCFD-2D3F11075FBE}" srcOrd="2" destOrd="0" presId="urn:microsoft.com/office/officeart/2008/layout/LinedList"/>
    <dgm:cxn modelId="{41704298-BE1C-476D-98A2-CCFEA9E0F4D5}" type="presParOf" srcId="{2082EEB3-647D-4F62-8019-7863D6B2873C}" destId="{9A394794-C49F-4F74-9503-27D5C7875FA2}" srcOrd="3" destOrd="0" presId="urn:microsoft.com/office/officeart/2008/layout/LinedList"/>
    <dgm:cxn modelId="{A71AC047-B6E7-42B1-AFE9-0F93C8B1D15D}" type="presParOf" srcId="{2082EEB3-647D-4F62-8019-7863D6B2873C}" destId="{23EE9337-32D7-4400-BFEC-FB75FC9AFFCB}" srcOrd="4" destOrd="0" presId="urn:microsoft.com/office/officeart/2008/layout/LinedList"/>
    <dgm:cxn modelId="{D06F79FF-5C4F-4DAF-8822-377F32285034}" type="presParOf" srcId="{23EE9337-32D7-4400-BFEC-FB75FC9AFFCB}" destId="{F6F2DF58-9CBF-4EAD-8A75-378B6EEB9AB2}" srcOrd="0" destOrd="0" presId="urn:microsoft.com/office/officeart/2008/layout/LinedList"/>
    <dgm:cxn modelId="{15DF34A3-D64A-4303-B2BD-90D39FB9ECB6}" type="presParOf" srcId="{23EE9337-32D7-4400-BFEC-FB75FC9AFFCB}" destId="{62FA8463-6ECE-4D54-AC0B-1CE6E5ED7678}" srcOrd="1" destOrd="0" presId="urn:microsoft.com/office/officeart/2008/layout/LinedList"/>
    <dgm:cxn modelId="{D7149784-4C9B-4194-BD99-A576C733B5B3}" type="presParOf" srcId="{23EE9337-32D7-4400-BFEC-FB75FC9AFFCB}" destId="{D216301E-920D-420C-B92B-66C720733AF0}" srcOrd="2" destOrd="0" presId="urn:microsoft.com/office/officeart/2008/layout/LinedList"/>
    <dgm:cxn modelId="{09F86AA1-2B6B-4ACE-A20F-F7A63771BDFD}" type="presParOf" srcId="{2082EEB3-647D-4F62-8019-7863D6B2873C}" destId="{735FB46A-DBA4-421A-B308-A3A3C6EBCE59}" srcOrd="5" destOrd="0" presId="urn:microsoft.com/office/officeart/2008/layout/LinedList"/>
    <dgm:cxn modelId="{B4A03D1B-B970-4EDA-9528-CB31E2239D61}" type="presParOf" srcId="{2082EEB3-647D-4F62-8019-7863D6B2873C}" destId="{71A2133E-D681-46E3-A8D1-A7825EBD7533}" srcOrd="6" destOrd="0" presId="urn:microsoft.com/office/officeart/2008/layout/LinedList"/>
    <dgm:cxn modelId="{610163AF-0282-4BEC-A3D5-CBE44B1FFE1B}" type="presParOf" srcId="{2082EEB3-647D-4F62-8019-7863D6B2873C}" destId="{1C3CA154-1AB1-4003-8AC4-5CDA9861D4B9}" srcOrd="7" destOrd="0" presId="urn:microsoft.com/office/officeart/2008/layout/LinedList"/>
    <dgm:cxn modelId="{164C602F-B8B2-4FC5-B95E-402E61847F6E}" type="presParOf" srcId="{1C3CA154-1AB1-4003-8AC4-5CDA9861D4B9}" destId="{17E8A87D-05CD-4DE5-81E7-2B8BC794E3C0}" srcOrd="0" destOrd="0" presId="urn:microsoft.com/office/officeart/2008/layout/LinedList"/>
    <dgm:cxn modelId="{E5F46026-5E03-42DB-A3E7-D9837EE189AD}" type="presParOf" srcId="{1C3CA154-1AB1-4003-8AC4-5CDA9861D4B9}" destId="{2A8E0FF8-313C-449E-8512-73F7169E8A01}" srcOrd="1" destOrd="0" presId="urn:microsoft.com/office/officeart/2008/layout/LinedList"/>
    <dgm:cxn modelId="{F40124AE-55EE-4B10-B6A0-04A4C81F124D}" type="presParOf" srcId="{1C3CA154-1AB1-4003-8AC4-5CDA9861D4B9}" destId="{2CF4D023-A173-4DE0-812C-65FC2A3A586A}" srcOrd="2" destOrd="0" presId="urn:microsoft.com/office/officeart/2008/layout/LinedList"/>
    <dgm:cxn modelId="{E92A5765-621B-49EF-A768-35FD4E4E5625}" type="presParOf" srcId="{2082EEB3-647D-4F62-8019-7863D6B2873C}" destId="{226DE5FA-9FE8-496E-A0C3-57499D20B3D3}" srcOrd="8" destOrd="0" presId="urn:microsoft.com/office/officeart/2008/layout/LinedList"/>
    <dgm:cxn modelId="{AC32AE75-6489-4BC6-9BB0-F84A3AC347DE}" type="presParOf" srcId="{2082EEB3-647D-4F62-8019-7863D6B2873C}" destId="{EDF8A644-1F71-473F-8A32-1A2A99731443}" srcOrd="9" destOrd="0" presId="urn:microsoft.com/office/officeart/2008/layout/LinedList"/>
    <dgm:cxn modelId="{114B9BD8-62BD-45A9-AE36-81719C4D8A08}" type="presParOf" srcId="{2082EEB3-647D-4F62-8019-7863D6B2873C}" destId="{536FB5A5-0FFC-4576-90C0-54309C5DD0F9}" srcOrd="10" destOrd="0" presId="urn:microsoft.com/office/officeart/2008/layout/LinedList"/>
    <dgm:cxn modelId="{6F95A81D-F1DD-468D-8B48-ED8F9A26186B}" type="presParOf" srcId="{536FB5A5-0FFC-4576-90C0-54309C5DD0F9}" destId="{DA68744C-B492-478E-A03D-E040D03AAD95}" srcOrd="0" destOrd="0" presId="urn:microsoft.com/office/officeart/2008/layout/LinedList"/>
    <dgm:cxn modelId="{BE33441E-1734-4CAC-8D1C-CA06FB219F31}" type="presParOf" srcId="{536FB5A5-0FFC-4576-90C0-54309C5DD0F9}" destId="{32DFE95E-76EA-4D16-9747-AB57FE5DC76E}" srcOrd="1" destOrd="0" presId="urn:microsoft.com/office/officeart/2008/layout/LinedList"/>
    <dgm:cxn modelId="{5B3452A5-4CD2-456F-B3E9-75015E250863}" type="presParOf" srcId="{536FB5A5-0FFC-4576-90C0-54309C5DD0F9}" destId="{6D11D2B3-F580-4BC5-9F5B-01C7A1E1B2B3}" srcOrd="2" destOrd="0" presId="urn:microsoft.com/office/officeart/2008/layout/LinedList"/>
    <dgm:cxn modelId="{B25432FD-C758-4CF2-90D5-5E516EA2BC03}" type="presParOf" srcId="{2082EEB3-647D-4F62-8019-7863D6B2873C}" destId="{D5C2A023-7DD9-4D3A-BEB2-FBB52C5EF760}" srcOrd="11" destOrd="0" presId="urn:microsoft.com/office/officeart/2008/layout/LinedList"/>
    <dgm:cxn modelId="{05F2A3FB-0C5C-4C2A-A7CB-53B4960539F7}" type="presParOf" srcId="{2082EEB3-647D-4F62-8019-7863D6B2873C}" destId="{EDAD6D0B-66C2-4CF2-B462-0C5AE8120059}" srcOrd="12" destOrd="0" presId="urn:microsoft.com/office/officeart/2008/layout/LinedList"/>
    <dgm:cxn modelId="{53E0F1C6-B0F5-45D7-AB45-AE61E2BA2413}" type="presParOf" srcId="{2082EEB3-647D-4F62-8019-7863D6B2873C}" destId="{71827F40-F727-4303-AFC8-384D82BCDC61}" srcOrd="13" destOrd="0" presId="urn:microsoft.com/office/officeart/2008/layout/LinedList"/>
    <dgm:cxn modelId="{C267E815-14F9-4A46-AFB9-A7FB26D21D5B}" type="presParOf" srcId="{71827F40-F727-4303-AFC8-384D82BCDC61}" destId="{11EF9289-6D4C-45FD-8419-2637B1152EA3}" srcOrd="0" destOrd="0" presId="urn:microsoft.com/office/officeart/2008/layout/LinedList"/>
    <dgm:cxn modelId="{9D1FFCE9-1AC1-4AEB-8ED4-A99311449517}" type="presParOf" srcId="{71827F40-F727-4303-AFC8-384D82BCDC61}" destId="{261517FC-C74C-42B6-8D9E-988389D4C423}" srcOrd="1" destOrd="0" presId="urn:microsoft.com/office/officeart/2008/layout/LinedList"/>
    <dgm:cxn modelId="{E96E3634-8709-4F71-ACFF-7985F809E8EA}" type="presParOf" srcId="{71827F40-F727-4303-AFC8-384D82BCDC61}" destId="{1C1D6962-A1CD-4D5B-8B5C-29515300DD6B}" srcOrd="2" destOrd="0" presId="urn:microsoft.com/office/officeart/2008/layout/LinedList"/>
    <dgm:cxn modelId="{4051CE08-FBD9-433E-8204-125BA47FD631}" type="presParOf" srcId="{2082EEB3-647D-4F62-8019-7863D6B2873C}" destId="{638E35FB-281F-4A5A-970B-49EFD72F7D76}" srcOrd="14" destOrd="0" presId="urn:microsoft.com/office/officeart/2008/layout/LinedList"/>
    <dgm:cxn modelId="{DE1D8961-F9EC-4E39-BF78-B7ED48354A20}" type="presParOf" srcId="{2082EEB3-647D-4F62-8019-7863D6B2873C}" destId="{97684CCD-7DB6-4143-BC77-6240C6748063}" srcOrd="15" destOrd="0" presId="urn:microsoft.com/office/officeart/2008/layout/LinedList"/>
    <dgm:cxn modelId="{E32FDFB1-ACF1-4F68-8ACC-E5FCD0C09E97}" type="presParOf" srcId="{2082EEB3-647D-4F62-8019-7863D6B2873C}" destId="{6DE7B98A-078E-42F4-86CF-F6333DA25DBF}" srcOrd="16" destOrd="0" presId="urn:microsoft.com/office/officeart/2008/layout/LinedList"/>
    <dgm:cxn modelId="{4BE8CFF2-1BE3-4DD8-8817-2B5E71A2E726}" type="presParOf" srcId="{6DE7B98A-078E-42F4-86CF-F6333DA25DBF}" destId="{A651536B-F7BE-45BF-814E-EB262C05500F}" srcOrd="0" destOrd="0" presId="urn:microsoft.com/office/officeart/2008/layout/LinedList"/>
    <dgm:cxn modelId="{474612A9-22D6-4136-AC26-D2D3E785A398}" type="presParOf" srcId="{6DE7B98A-078E-42F4-86CF-F6333DA25DBF}" destId="{ED1A51D3-DC9B-4108-B277-EAAD89B79D13}" srcOrd="1" destOrd="0" presId="urn:microsoft.com/office/officeart/2008/layout/LinedList"/>
    <dgm:cxn modelId="{C8C80CCF-5939-4F8C-8C8B-24F15F7BA1B1}" type="presParOf" srcId="{6DE7B98A-078E-42F4-86CF-F6333DA25DBF}" destId="{FF9C7EBD-84D5-4E98-9FAE-5FAF95AC10CC}" srcOrd="2" destOrd="0" presId="urn:microsoft.com/office/officeart/2008/layout/LinedList"/>
    <dgm:cxn modelId="{ACDDE4FC-304B-426C-A880-4144444147B5}" type="presParOf" srcId="{2082EEB3-647D-4F62-8019-7863D6B2873C}" destId="{DF616732-5871-46BC-A1A9-3C0459A7A613}" srcOrd="17" destOrd="0" presId="urn:microsoft.com/office/officeart/2008/layout/LinedList"/>
    <dgm:cxn modelId="{842EC4E2-E334-48CE-8BA3-053CBD0D5C78}" type="presParOf" srcId="{2082EEB3-647D-4F62-8019-7863D6B2873C}" destId="{DCDE5E30-7F8A-48A5-B5EA-96CE43892842}" srcOrd="18" destOrd="0" presId="urn:microsoft.com/office/officeart/2008/layout/LinedList"/>
    <dgm:cxn modelId="{DE7D3F6A-0FDB-433F-BDCA-9441443B0407}" type="presParOf" srcId="{2082EEB3-647D-4F62-8019-7863D6B2873C}" destId="{313F1064-F6B4-4827-9725-0502799FE8B7}" srcOrd="19" destOrd="0" presId="urn:microsoft.com/office/officeart/2008/layout/LinedList"/>
    <dgm:cxn modelId="{B0F32613-CC33-48C9-A064-AB7029F445E6}" type="presParOf" srcId="{313F1064-F6B4-4827-9725-0502799FE8B7}" destId="{7FACD1C0-B44E-4537-AB03-928FF402A9F9}" srcOrd="0" destOrd="0" presId="urn:microsoft.com/office/officeart/2008/layout/LinedList"/>
    <dgm:cxn modelId="{40AC1C78-68EB-4FC1-8793-92EB5AE4F8DF}" type="presParOf" srcId="{313F1064-F6B4-4827-9725-0502799FE8B7}" destId="{375FBA3F-053B-47D0-94B1-A2D5FE9803D6}" srcOrd="1" destOrd="0" presId="urn:microsoft.com/office/officeart/2008/layout/LinedList"/>
    <dgm:cxn modelId="{870B0AB3-8E2E-4514-BA0B-DCDC830AA5BD}" type="presParOf" srcId="{313F1064-F6B4-4827-9725-0502799FE8B7}" destId="{39ADA639-7D50-4CEE-9EEA-38C341F2B86F}" srcOrd="2" destOrd="0" presId="urn:microsoft.com/office/officeart/2008/layout/LinedList"/>
    <dgm:cxn modelId="{1AD199D9-D28A-4184-A123-A6C49C59CF24}" type="presParOf" srcId="{2082EEB3-647D-4F62-8019-7863D6B2873C}" destId="{72C3A979-E086-4C4C-AB0C-EB564AA95864}" srcOrd="20" destOrd="0" presId="urn:microsoft.com/office/officeart/2008/layout/LinedList"/>
    <dgm:cxn modelId="{230914B0-D0DD-4C96-A30B-1EBAAD89532F}" type="presParOf" srcId="{2082EEB3-647D-4F62-8019-7863D6B2873C}" destId="{40A782F9-E6B4-4DAF-8D40-D3D0CA06177D}" srcOrd="21" destOrd="0" presId="urn:microsoft.com/office/officeart/2008/layout/LinedList"/>
    <dgm:cxn modelId="{5FF3C0D6-FC89-4880-AEE0-27BCB80CC306}" type="presParOf" srcId="{2082EEB3-647D-4F62-8019-7863D6B2873C}" destId="{05277046-54F2-43BC-B338-744C9F5534EB}" srcOrd="22" destOrd="0" presId="urn:microsoft.com/office/officeart/2008/layout/LinedList"/>
    <dgm:cxn modelId="{96166959-9EAC-4F8C-AA13-ABCF9F3B5D51}" type="presParOf" srcId="{05277046-54F2-43BC-B338-744C9F5534EB}" destId="{3C975FDE-FC2B-434C-AF4F-C2EA05DA472B}" srcOrd="0" destOrd="0" presId="urn:microsoft.com/office/officeart/2008/layout/LinedList"/>
    <dgm:cxn modelId="{E71D6C8F-9297-492C-A263-8DC3D8440590}" type="presParOf" srcId="{05277046-54F2-43BC-B338-744C9F5534EB}" destId="{863FE6B1-7CFA-43C4-8291-FB31149469A7}" srcOrd="1" destOrd="0" presId="urn:microsoft.com/office/officeart/2008/layout/LinedList"/>
    <dgm:cxn modelId="{9CD46946-4A03-410D-B4DE-63E3892A0D60}" type="presParOf" srcId="{05277046-54F2-43BC-B338-744C9F5534EB}" destId="{B79D9F7C-10AC-4E3A-AB08-F0D8F072CC30}" srcOrd="2" destOrd="0" presId="urn:microsoft.com/office/officeart/2008/layout/LinedList"/>
    <dgm:cxn modelId="{B1A3E02B-BBCE-4D3B-8575-C5C3808933B0}" type="presParOf" srcId="{2082EEB3-647D-4F62-8019-7863D6B2873C}" destId="{6CD287BA-88BB-4A3B-B15C-6326956C881E}" srcOrd="23" destOrd="0" presId="urn:microsoft.com/office/officeart/2008/layout/LinedList"/>
    <dgm:cxn modelId="{B745EBC1-0858-4869-B24D-B86A6E13CA00}" type="presParOf" srcId="{2082EEB3-647D-4F62-8019-7863D6B2873C}" destId="{E16CA099-BA52-494D-824A-362852D3BAC2}" srcOrd="24" destOrd="0" presId="urn:microsoft.com/office/officeart/2008/layout/LinedList"/>
    <dgm:cxn modelId="{B1168FAA-7A87-48BF-888D-26468592930C}" type="presParOf" srcId="{2082EEB3-647D-4F62-8019-7863D6B2873C}" destId="{85C712F3-0036-4491-9156-F383B75C461A}" srcOrd="25" destOrd="0" presId="urn:microsoft.com/office/officeart/2008/layout/LinedList"/>
    <dgm:cxn modelId="{156D9298-C2C9-414A-BE38-20D0E1A8634C}" type="presParOf" srcId="{85C712F3-0036-4491-9156-F383B75C461A}" destId="{E9375A3D-D1A4-4A81-830A-D1752DC6AB10}" srcOrd="0" destOrd="0" presId="urn:microsoft.com/office/officeart/2008/layout/LinedList"/>
    <dgm:cxn modelId="{FC29D179-54D1-4566-B0E7-35D514B308CF}" type="presParOf" srcId="{85C712F3-0036-4491-9156-F383B75C461A}" destId="{C21A9AEF-8110-4583-8918-7AB76D582D9D}" srcOrd="1" destOrd="0" presId="urn:microsoft.com/office/officeart/2008/layout/LinedList"/>
    <dgm:cxn modelId="{CA20BEF8-43BD-441D-9CFB-D40D287ACABA}" type="presParOf" srcId="{85C712F3-0036-4491-9156-F383B75C461A}" destId="{8D9F477D-A07D-437E-B58B-1E04E6A25106}" srcOrd="2" destOrd="0" presId="urn:microsoft.com/office/officeart/2008/layout/LinedList"/>
    <dgm:cxn modelId="{6C811C3B-F10D-4A18-B2A3-D2ACDCC97387}" type="presParOf" srcId="{2082EEB3-647D-4F62-8019-7863D6B2873C}" destId="{28C34ACF-714F-4BD1-AE98-2EC84C667FD2}" srcOrd="26" destOrd="0" presId="urn:microsoft.com/office/officeart/2008/layout/LinedList"/>
    <dgm:cxn modelId="{C0041CF7-E298-4668-A367-9ED9D1216029}" type="presParOf" srcId="{2082EEB3-647D-4F62-8019-7863D6B2873C}" destId="{81EBC1A1-73F5-4238-A59C-637ED2C89142}" srcOrd="27" destOrd="0" presId="urn:microsoft.com/office/officeart/2008/layout/LinedList"/>
    <dgm:cxn modelId="{A7EB9569-B97A-4FBC-8F00-42F5FA2E29A6}" type="presParOf" srcId="{2082EEB3-647D-4F62-8019-7863D6B2873C}" destId="{B8208088-AC2B-41E2-AEEF-4FF00B233C9C}" srcOrd="28" destOrd="0" presId="urn:microsoft.com/office/officeart/2008/layout/LinedList"/>
    <dgm:cxn modelId="{08209380-FB38-4260-9F28-697799405D07}" type="presParOf" srcId="{B8208088-AC2B-41E2-AEEF-4FF00B233C9C}" destId="{E91C53E7-CDE3-4D44-A7EA-3C2766963AE1}" srcOrd="0" destOrd="0" presId="urn:microsoft.com/office/officeart/2008/layout/LinedList"/>
    <dgm:cxn modelId="{A8EFCCAB-DF98-463A-9B55-438FBE368AB5}" type="presParOf" srcId="{B8208088-AC2B-41E2-AEEF-4FF00B233C9C}" destId="{395FA2F9-FE58-49D4-9DEA-5820BC9E1C3C}" srcOrd="1" destOrd="0" presId="urn:microsoft.com/office/officeart/2008/layout/LinedList"/>
    <dgm:cxn modelId="{49B46263-0BAE-4390-8BB4-DA2AF2BF6C0E}" type="presParOf" srcId="{B8208088-AC2B-41E2-AEEF-4FF00B233C9C}" destId="{E11679E2-D30C-4297-97A9-FBAAABC628FA}" srcOrd="2" destOrd="0" presId="urn:microsoft.com/office/officeart/2008/layout/LinedList"/>
    <dgm:cxn modelId="{FA2AA674-08F8-4CF4-96F7-AA36CD8530EB}" type="presParOf" srcId="{2082EEB3-647D-4F62-8019-7863D6B2873C}" destId="{854EE05D-0CDE-4F45-BD2E-841724E6FAB4}" srcOrd="29" destOrd="0" presId="urn:microsoft.com/office/officeart/2008/layout/LinedList"/>
    <dgm:cxn modelId="{208AE226-F018-4C58-9188-32713A6455ED}" type="presParOf" srcId="{2082EEB3-647D-4F62-8019-7863D6B2873C}" destId="{A275AB1C-02C4-4A96-9F60-0FB847583879}" srcOrd="30" destOrd="0" presId="urn:microsoft.com/office/officeart/2008/layout/LinedList"/>
    <dgm:cxn modelId="{FA9F2EB2-A1F8-4824-9C12-00B539A610AB}" type="presParOf" srcId="{2082EEB3-647D-4F62-8019-7863D6B2873C}" destId="{7BECC8E9-4AE1-403E-9B64-8C81F84BA48C}" srcOrd="31" destOrd="0" presId="urn:microsoft.com/office/officeart/2008/layout/LinedList"/>
    <dgm:cxn modelId="{0F67CF3F-E323-4D0B-9FE2-0963BD34CDA1}" type="presParOf" srcId="{7BECC8E9-4AE1-403E-9B64-8C81F84BA48C}" destId="{9B1319A9-523A-45BA-806A-916766FFB364}" srcOrd="0" destOrd="0" presId="urn:microsoft.com/office/officeart/2008/layout/LinedList"/>
    <dgm:cxn modelId="{78FB01DF-8D9B-4AF6-823A-3D2DF5E230CF}" type="presParOf" srcId="{7BECC8E9-4AE1-403E-9B64-8C81F84BA48C}" destId="{FEE0A230-69F0-41E9-8A21-4C9333C381E2}" srcOrd="1" destOrd="0" presId="urn:microsoft.com/office/officeart/2008/layout/LinedList"/>
    <dgm:cxn modelId="{BD3F2447-ABD6-44FD-85DD-D9A3D6619A1A}" type="presParOf" srcId="{7BECC8E9-4AE1-403E-9B64-8C81F84BA48C}" destId="{578CD33D-8940-4973-8821-247F1D21908D}" srcOrd="2" destOrd="0" presId="urn:microsoft.com/office/officeart/2008/layout/LinedList"/>
    <dgm:cxn modelId="{502C2031-63A0-4883-966E-EAA8BC5DD1C5}" type="presParOf" srcId="{2082EEB3-647D-4F62-8019-7863D6B2873C}" destId="{F0736FA7-0BAB-4C6E-A870-265971DE7DE6}" srcOrd="32" destOrd="0" presId="urn:microsoft.com/office/officeart/2008/layout/LinedList"/>
    <dgm:cxn modelId="{5C365238-66A5-4719-A134-A6799E7F1550}" type="presParOf" srcId="{2082EEB3-647D-4F62-8019-7863D6B2873C}" destId="{6F1E78B0-87D8-4ECC-9AEF-0904D85891A1}" srcOrd="33" destOrd="0" presId="urn:microsoft.com/office/officeart/2008/layout/LinedList"/>
    <dgm:cxn modelId="{AE8E293A-F69E-44C3-AA37-A9968682BB26}" type="presParOf" srcId="{2082EEB3-647D-4F62-8019-7863D6B2873C}" destId="{12AB069A-E84F-46FE-AC42-E3BBE75DC564}" srcOrd="34" destOrd="0" presId="urn:microsoft.com/office/officeart/2008/layout/LinedList"/>
    <dgm:cxn modelId="{488483B1-1648-4ECC-9714-D1E91B874F67}" type="presParOf" srcId="{12AB069A-E84F-46FE-AC42-E3BBE75DC564}" destId="{7B334B8B-1512-46F8-B925-8A79B9E410C6}" srcOrd="0" destOrd="0" presId="urn:microsoft.com/office/officeart/2008/layout/LinedList"/>
    <dgm:cxn modelId="{91CDCBC2-BB69-4829-B32D-D1C10F93B020}" type="presParOf" srcId="{12AB069A-E84F-46FE-AC42-E3BBE75DC564}" destId="{D8A53D31-6093-4CE8-A3DE-10D13807FF4E}" srcOrd="1" destOrd="0" presId="urn:microsoft.com/office/officeart/2008/layout/LinedList"/>
    <dgm:cxn modelId="{8C3FAA51-A92C-4C3F-829A-E4F79EF7277E}" type="presParOf" srcId="{12AB069A-E84F-46FE-AC42-E3BBE75DC564}" destId="{713C3C4F-BDEB-42E0-B759-3E01812EF3BB}" srcOrd="2" destOrd="0" presId="urn:microsoft.com/office/officeart/2008/layout/LinedList"/>
    <dgm:cxn modelId="{3FF1910C-3D5C-4915-9ECC-3ADA81E7DECA}" type="presParOf" srcId="{2082EEB3-647D-4F62-8019-7863D6B2873C}" destId="{F9E8FA8B-C568-4015-A8E0-7DE2A22BBB50}" srcOrd="35" destOrd="0" presId="urn:microsoft.com/office/officeart/2008/layout/LinedList"/>
    <dgm:cxn modelId="{FBAA3D0A-7E4E-4973-86A2-2F72D5444677}" type="presParOf" srcId="{2082EEB3-647D-4F62-8019-7863D6B2873C}" destId="{DE25E5BA-A138-4E23-BE46-453AB58CFD20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0460B-B273-45FA-B43D-17A0873BAD3D}" type="doc">
      <dgm:prSet loTypeId="urn:microsoft.com/office/officeart/2011/layout/Tab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A537999-1BE5-4948-8AA8-CC7ACA976941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A charter for Somerset</a:t>
          </a:r>
        </a:p>
      </dgm:t>
    </dgm:pt>
    <dgm:pt modelId="{602328A0-3D49-4EB1-84AF-7145956911E3}" type="parTrans" cxnId="{107D8348-DB6D-4032-B624-B3D73425FC8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BF168B0-9F75-4983-8C08-F4E5D03FD381}" type="sibTrans" cxnId="{107D8348-DB6D-4032-B624-B3D73425FC8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70E75A1-8C6A-4569-9A69-B6023254693C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Setting out rights and responsibilities, expectations and new possibilities and ways of working between the unitary authority and parish and town councils.</a:t>
          </a:r>
        </a:p>
      </dgm:t>
    </dgm:pt>
    <dgm:pt modelId="{8B485C44-5435-407D-9D96-21499DFE420A}" type="parTrans" cxnId="{3665A916-D1AD-404F-965A-E0F6BC0AFC6F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9A10992-D600-43A7-8EB2-5EAF8267C506}" type="sibTrans" cxnId="{3665A916-D1AD-404F-965A-E0F6BC0AFC6F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A9470D01-1F47-4FF5-A8F6-29315D18A970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ownership and devolution</a:t>
          </a:r>
        </a:p>
      </dgm:t>
    </dgm:pt>
    <dgm:pt modelId="{FA4C9041-8EFA-4105-A41C-1E833D33FE85}" type="parTrans" cxnId="{D0B2C71B-4CF3-4E9F-9067-A377CACFFDD7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D7700C7-AFFE-4F66-9486-36BB9F43DBD3}" type="sibTrans" cxnId="{D0B2C71B-4CF3-4E9F-9067-A377CACFFDD7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6DD37A9-E54F-4381-9CBC-A561039CEEFE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to be involved in determining the methodology behind the devolution of assets and application of the principle of devolution “by request”</a:t>
          </a:r>
        </a:p>
      </dgm:t>
    </dgm:pt>
    <dgm:pt modelId="{93D17981-1B55-4D1E-BE17-E192EA621364}" type="parTrans" cxnId="{7F085656-5336-4A27-A861-39E0A7937DE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CB2D381-7871-4EAE-B221-8DA27201B2E2}" type="sibTrans" cxnId="{7F085656-5336-4A27-A861-39E0A7937DE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A1899F5-8A7C-4040-BEDB-FDE268462188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Localism and solutions</a:t>
          </a:r>
        </a:p>
      </dgm:t>
    </dgm:pt>
    <dgm:pt modelId="{B87AF09E-AE4B-425A-8906-FF41BF781B85}" type="parTrans" cxnId="{4D65CCA5-B05A-409E-AB81-763986DCDF22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12BC366-FF75-4029-B7F3-FCC7FBA148F0}" type="sibTrans" cxnId="{4D65CCA5-B05A-409E-AB81-763986DCDF22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A65377F-445D-43A3-B410-4651D35F24F9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The unitary and parish and town councils to commission a “Somerset Guide to Localism” including good examples, outcomes and meaningful partnerships</a:t>
          </a:r>
        </a:p>
      </dgm:t>
    </dgm:pt>
    <dgm:pt modelId="{3F93BA25-952F-481E-9A50-245A1CD898D5}" type="parTrans" cxnId="{873D48AC-C26A-4037-B0E1-9DB522B4AED1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86C300B-58A3-48A4-B1EA-843CC1DD0409}" type="sibTrans" cxnId="{873D48AC-C26A-4037-B0E1-9DB522B4AED1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E7E3BF6-86E9-4649-AAB3-7C9B70D2198A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governance</a:t>
          </a:r>
        </a:p>
      </dgm:t>
    </dgm:pt>
    <dgm:pt modelId="{58AE8BB2-5047-4F40-804B-F62B6E3651E7}" type="parTrans" cxnId="{87230438-767B-4109-A3DE-EF4F6E09E970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F3D5A2E-9ED2-434B-8632-64FD0C14FAE7}" type="sibTrans" cxnId="{87230438-767B-4109-A3DE-EF4F6E09E970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5276306-41A8-4B01-86F8-C9A6FB6DA586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to be involved in establishing the boundaries, brief, representation and procedures of LCNs from day one. </a:t>
          </a:r>
        </a:p>
      </dgm:t>
    </dgm:pt>
    <dgm:pt modelId="{06754F3C-39CA-4E22-BC4F-7325F67CFF1B}" type="parTrans" cxnId="{7A0E2CBA-F1FE-4D7A-ACCE-17F6DDF0DFAE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98CE4E1-6590-4410-A396-748C95916FC2}" type="sibTrans" cxnId="{7A0E2CBA-F1FE-4D7A-ACCE-17F6DDF0DFAE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ED30FE9-2D7F-4A32-99D0-E1110D2F3260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presence</a:t>
          </a:r>
        </a:p>
      </dgm:t>
    </dgm:pt>
    <dgm:pt modelId="{C72B22CF-6EA1-4D41-B167-2E9D8ACF52BC}" type="parTrans" cxnId="{8A6AE450-1FD7-42C3-BC5C-D2FBCC744460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2A3A8E7-AF9D-4E10-8A67-47BA8AA5E700}" type="sibTrans" cxnId="{8A6AE450-1FD7-42C3-BC5C-D2FBCC744460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2966F49-A99B-40B3-A2D9-3900093C8205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LCNs to have dedicated and supported senior staff presence based locally. Representatives of parish and town councils to be involved in the appointment of the staff</a:t>
          </a:r>
        </a:p>
      </dgm:t>
    </dgm:pt>
    <dgm:pt modelId="{26EA1781-B84D-47A5-8808-E9C751E7C794}" type="parTrans" cxnId="{247C9E90-ABBB-451B-B3BA-54F3A53731ED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8049EB3-075D-48DF-BDA9-5C93E96FE246}" type="sibTrans" cxnId="{247C9E90-ABBB-451B-B3BA-54F3A53731ED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06F0BB7-8608-4F3F-ACA6-3F58A4D2FFF8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Trust and partnerships</a:t>
          </a:r>
        </a:p>
      </dgm:t>
    </dgm:pt>
    <dgm:pt modelId="{B1C0719F-0E2D-434D-89FA-A8404C82C4B8}" type="parTrans" cxnId="{6E51F82A-BB33-4B11-9AB9-97ED4C2501E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DD23E7F-717C-4849-B22F-00847B85ABE5}" type="sibTrans" cxnId="{6E51F82A-BB33-4B11-9AB9-97ED4C2501E8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5546A497-F218-4EE8-B818-8063789DBF40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build trust, a five-year joint cultural and development programme for staff and members be established.</a:t>
          </a:r>
        </a:p>
      </dgm:t>
    </dgm:pt>
    <dgm:pt modelId="{4D1EC8C4-B479-4E34-9103-5DFDA51D045A}" type="parTrans" cxnId="{77F9F505-6937-4252-8740-9F2D12E53436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FA26ACF-7963-4FB7-A0E4-37FC3D940FFB}" type="sibTrans" cxnId="{77F9F505-6937-4252-8740-9F2D12E53436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5E10DC2-1085-4F15-B0CD-D8F68AB9F6A9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Parishes working together</a:t>
          </a:r>
        </a:p>
      </dgm:t>
    </dgm:pt>
    <dgm:pt modelId="{DA4DD0E7-9C66-4E1E-B952-C60B3D4A6589}" type="parTrans" cxnId="{A2CA0588-0C67-445D-8B95-195DE52FC295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A4ADC82-0F70-4B3B-8ED9-1E3B5AE5AE36}" type="sibTrans" cxnId="{A2CA0588-0C67-445D-8B95-195DE52FC295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C4A4814-40C1-40D7-B756-B1CC13933983}">
      <dgm:prSet/>
      <dgm:spPr/>
      <dgm:t>
        <a:bodyPr/>
        <a:lstStyle/>
        <a:p>
          <a:r>
            <a:rPr lang="en-GB" i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need to run a campaign to ensure that their voices are heard loud and clear in the run up to, implementation and subsequent working of the new unitary council</a:t>
          </a:r>
        </a:p>
      </dgm:t>
    </dgm:pt>
    <dgm:pt modelId="{1E753368-2240-444F-BC42-6FE8F6B088F5}" type="parTrans" cxnId="{5EEAE910-763D-403A-84F1-E6ADDF4F7B1D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CD60A80-D071-4DA0-A320-966702D18D9A}" type="sibTrans" cxnId="{5EEAE910-763D-403A-84F1-E6ADDF4F7B1D}">
      <dgm:prSet/>
      <dgm:spPr/>
      <dgm:t>
        <a:bodyPr/>
        <a:lstStyle/>
        <a:p>
          <a:endParaRPr lang="en-GB" i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FC0BDB8-9C4C-48A5-98D8-66AC12A5FE00}" type="pres">
      <dgm:prSet presAssocID="{9590460B-B273-45FA-B43D-17A0873BAD3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251D144-7446-48E5-A24A-69E3DE615F75}" type="pres">
      <dgm:prSet presAssocID="{8A537999-1BE5-4948-8AA8-CC7ACA976941}" presName="composite" presStyleCnt="0"/>
      <dgm:spPr/>
    </dgm:pt>
    <dgm:pt modelId="{5B951029-E0F0-4F95-97CC-9FB7264B5B03}" type="pres">
      <dgm:prSet presAssocID="{8A537999-1BE5-4948-8AA8-CC7ACA976941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C77E31EA-8845-4C62-8EDB-0CAA8B24804F}" type="pres">
      <dgm:prSet presAssocID="{8A537999-1BE5-4948-8AA8-CC7ACA976941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</dgm:pt>
    <dgm:pt modelId="{5A8A98A1-F561-4BE0-8892-8531C544EF76}" type="pres">
      <dgm:prSet presAssocID="{8A537999-1BE5-4948-8AA8-CC7ACA976941}" presName="Accent" presStyleLbl="parChTrans1D1" presStyleIdx="0" presStyleCnt="7"/>
      <dgm:spPr/>
    </dgm:pt>
    <dgm:pt modelId="{50EE2B26-8C69-4425-A24D-9B7B4B23283E}" type="pres">
      <dgm:prSet presAssocID="{1BF168B0-9F75-4983-8C08-F4E5D03FD381}" presName="sibTrans" presStyleCnt="0"/>
      <dgm:spPr/>
    </dgm:pt>
    <dgm:pt modelId="{6FD0DB46-061E-4C6F-9725-B9802D0D2D49}" type="pres">
      <dgm:prSet presAssocID="{A9470D01-1F47-4FF5-A8F6-29315D18A970}" presName="composite" presStyleCnt="0"/>
      <dgm:spPr/>
    </dgm:pt>
    <dgm:pt modelId="{3F918A13-61AC-4E72-A2A2-9E2DB8693B6E}" type="pres">
      <dgm:prSet presAssocID="{A9470D01-1F47-4FF5-A8F6-29315D18A970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118E4DAC-C0F9-4596-8CC2-F96D995AE2ED}" type="pres">
      <dgm:prSet presAssocID="{A9470D01-1F47-4FF5-A8F6-29315D18A970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</dgm:pt>
    <dgm:pt modelId="{598F6301-3251-4DE9-900A-F31BAB15A719}" type="pres">
      <dgm:prSet presAssocID="{A9470D01-1F47-4FF5-A8F6-29315D18A970}" presName="Accent" presStyleLbl="parChTrans1D1" presStyleIdx="1" presStyleCnt="7"/>
      <dgm:spPr/>
    </dgm:pt>
    <dgm:pt modelId="{1668C3C6-5324-4503-9B1A-73FA0C43ED72}" type="pres">
      <dgm:prSet presAssocID="{5D7700C7-AFFE-4F66-9486-36BB9F43DBD3}" presName="sibTrans" presStyleCnt="0"/>
      <dgm:spPr/>
    </dgm:pt>
    <dgm:pt modelId="{80558120-3176-4063-A11F-589B467310A5}" type="pres">
      <dgm:prSet presAssocID="{2A1899F5-8A7C-4040-BEDB-FDE268462188}" presName="composite" presStyleCnt="0"/>
      <dgm:spPr/>
    </dgm:pt>
    <dgm:pt modelId="{5431C7DE-D2C3-4C98-9FAF-8ADC4DCE8C4F}" type="pres">
      <dgm:prSet presAssocID="{2A1899F5-8A7C-4040-BEDB-FDE268462188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0F4B6996-9EFB-4FD1-AAAA-E5EB2E07BE09}" type="pres">
      <dgm:prSet presAssocID="{2A1899F5-8A7C-4040-BEDB-FDE268462188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</dgm:pt>
    <dgm:pt modelId="{47721D6D-0E11-4FB9-B1B0-3574FDD6EDA8}" type="pres">
      <dgm:prSet presAssocID="{2A1899F5-8A7C-4040-BEDB-FDE268462188}" presName="Accent" presStyleLbl="parChTrans1D1" presStyleIdx="2" presStyleCnt="7"/>
      <dgm:spPr/>
    </dgm:pt>
    <dgm:pt modelId="{425AE0CB-BCB0-4401-9B6A-9B8DF8C77F57}" type="pres">
      <dgm:prSet presAssocID="{012BC366-FF75-4029-B7F3-FCC7FBA148F0}" presName="sibTrans" presStyleCnt="0"/>
      <dgm:spPr/>
    </dgm:pt>
    <dgm:pt modelId="{F4FE1033-160C-4F23-AA63-E48735DB2043}" type="pres">
      <dgm:prSet presAssocID="{3E7E3BF6-86E9-4649-AAB3-7C9B70D2198A}" presName="composite" presStyleCnt="0"/>
      <dgm:spPr/>
    </dgm:pt>
    <dgm:pt modelId="{DEB0637E-9781-4FF1-A8AB-864293C184E9}" type="pres">
      <dgm:prSet presAssocID="{3E7E3BF6-86E9-4649-AAB3-7C9B70D2198A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E5FFE69F-4AD4-4644-A938-08B74D4DEE7F}" type="pres">
      <dgm:prSet presAssocID="{3E7E3BF6-86E9-4649-AAB3-7C9B70D2198A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</dgm:pt>
    <dgm:pt modelId="{40719240-EB33-4FF6-B9C3-5002C5CF8099}" type="pres">
      <dgm:prSet presAssocID="{3E7E3BF6-86E9-4649-AAB3-7C9B70D2198A}" presName="Accent" presStyleLbl="parChTrans1D1" presStyleIdx="3" presStyleCnt="7"/>
      <dgm:spPr/>
    </dgm:pt>
    <dgm:pt modelId="{9FC514AC-C3DC-4C88-AAEB-7EAD6B30B95F}" type="pres">
      <dgm:prSet presAssocID="{0F3D5A2E-9ED2-434B-8632-64FD0C14FAE7}" presName="sibTrans" presStyleCnt="0"/>
      <dgm:spPr/>
    </dgm:pt>
    <dgm:pt modelId="{389FC49B-C490-4BE9-A35A-82036C926201}" type="pres">
      <dgm:prSet presAssocID="{8ED30FE9-2D7F-4A32-99D0-E1110D2F3260}" presName="composite" presStyleCnt="0"/>
      <dgm:spPr/>
    </dgm:pt>
    <dgm:pt modelId="{36D71175-6876-44B4-8BE6-BBF562EDCE4C}" type="pres">
      <dgm:prSet presAssocID="{8ED30FE9-2D7F-4A32-99D0-E1110D2F3260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47A074E-C188-43BB-8ED4-F06F08EC07FE}" type="pres">
      <dgm:prSet presAssocID="{8ED30FE9-2D7F-4A32-99D0-E1110D2F3260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</dgm:pt>
    <dgm:pt modelId="{F6105048-9E75-4633-8867-B6B55493E2A2}" type="pres">
      <dgm:prSet presAssocID="{8ED30FE9-2D7F-4A32-99D0-E1110D2F3260}" presName="Accent" presStyleLbl="parChTrans1D1" presStyleIdx="4" presStyleCnt="7"/>
      <dgm:spPr/>
    </dgm:pt>
    <dgm:pt modelId="{0B199C92-664A-4CC0-9825-C789ADC0B50E}" type="pres">
      <dgm:prSet presAssocID="{72A3A8E7-AF9D-4E10-8A67-47BA8AA5E700}" presName="sibTrans" presStyleCnt="0"/>
      <dgm:spPr/>
    </dgm:pt>
    <dgm:pt modelId="{6945A2C8-C7E7-42C9-9938-301FFCDDF8A9}" type="pres">
      <dgm:prSet presAssocID="{B06F0BB7-8608-4F3F-ACA6-3F58A4D2FFF8}" presName="composite" presStyleCnt="0"/>
      <dgm:spPr/>
    </dgm:pt>
    <dgm:pt modelId="{7063DF6D-EDD8-4B74-A775-288F220822EE}" type="pres">
      <dgm:prSet presAssocID="{B06F0BB7-8608-4F3F-ACA6-3F58A4D2FFF8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675F9670-A626-4510-8703-DC286D9385C7}" type="pres">
      <dgm:prSet presAssocID="{B06F0BB7-8608-4F3F-ACA6-3F58A4D2FFF8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</dgm:pt>
    <dgm:pt modelId="{770599FE-88BC-4A4E-9B80-7AEA0EA27DC0}" type="pres">
      <dgm:prSet presAssocID="{B06F0BB7-8608-4F3F-ACA6-3F58A4D2FFF8}" presName="Accent" presStyleLbl="parChTrans1D1" presStyleIdx="5" presStyleCnt="7"/>
      <dgm:spPr/>
    </dgm:pt>
    <dgm:pt modelId="{DFF723B5-2D29-4A9F-B43A-90F3E917BA4D}" type="pres">
      <dgm:prSet presAssocID="{4DD23E7F-717C-4849-B22F-00847B85ABE5}" presName="sibTrans" presStyleCnt="0"/>
      <dgm:spPr/>
    </dgm:pt>
    <dgm:pt modelId="{7A9F86F4-0589-4CF9-A38D-6012248376BE}" type="pres">
      <dgm:prSet presAssocID="{E5E10DC2-1085-4F15-B0CD-D8F68AB9F6A9}" presName="composite" presStyleCnt="0"/>
      <dgm:spPr/>
    </dgm:pt>
    <dgm:pt modelId="{8020C34C-6E59-49E3-9914-F15A54F2C84D}" type="pres">
      <dgm:prSet presAssocID="{E5E10DC2-1085-4F15-B0CD-D8F68AB9F6A9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ABCB205F-D9B2-444A-A3B3-CA0A508C299B}" type="pres">
      <dgm:prSet presAssocID="{E5E10DC2-1085-4F15-B0CD-D8F68AB9F6A9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</dgm:pt>
    <dgm:pt modelId="{D1ED974B-1193-4E01-815A-980850CFBB9B}" type="pres">
      <dgm:prSet presAssocID="{E5E10DC2-1085-4F15-B0CD-D8F68AB9F6A9}" presName="Accent" presStyleLbl="parChTrans1D1" presStyleIdx="6" presStyleCnt="7"/>
      <dgm:spPr/>
    </dgm:pt>
  </dgm:ptLst>
  <dgm:cxnLst>
    <dgm:cxn modelId="{288ACE04-5A1E-498B-8F3A-430892E26BB1}" type="presOf" srcId="{DA65377F-445D-43A3-B410-4651D35F24F9}" destId="{5431C7DE-D2C3-4C98-9FAF-8ADC4DCE8C4F}" srcOrd="0" destOrd="0" presId="urn:microsoft.com/office/officeart/2011/layout/TabList"/>
    <dgm:cxn modelId="{77F9F505-6937-4252-8740-9F2D12E53436}" srcId="{B06F0BB7-8608-4F3F-ACA6-3F58A4D2FFF8}" destId="{5546A497-F218-4EE8-B818-8063789DBF40}" srcOrd="0" destOrd="0" parTransId="{4D1EC8C4-B479-4E34-9103-5DFDA51D045A}" sibTransId="{8FA26ACF-7963-4FB7-A0E4-37FC3D940FFB}"/>
    <dgm:cxn modelId="{5EEAE910-763D-403A-84F1-E6ADDF4F7B1D}" srcId="{E5E10DC2-1085-4F15-B0CD-D8F68AB9F6A9}" destId="{CC4A4814-40C1-40D7-B756-B1CC13933983}" srcOrd="0" destOrd="0" parTransId="{1E753368-2240-444F-BC42-6FE8F6B088F5}" sibTransId="{CCD60A80-D071-4DA0-A320-966702D18D9A}"/>
    <dgm:cxn modelId="{3665A916-D1AD-404F-965A-E0F6BC0AFC6F}" srcId="{8A537999-1BE5-4948-8AA8-CC7ACA976941}" destId="{470E75A1-8C6A-4569-9A69-B6023254693C}" srcOrd="0" destOrd="0" parTransId="{8B485C44-5435-407D-9D96-21499DFE420A}" sibTransId="{B9A10992-D600-43A7-8EB2-5EAF8267C506}"/>
    <dgm:cxn modelId="{D0B2C71B-4CF3-4E9F-9067-A377CACFFDD7}" srcId="{9590460B-B273-45FA-B43D-17A0873BAD3D}" destId="{A9470D01-1F47-4FF5-A8F6-29315D18A970}" srcOrd="1" destOrd="0" parTransId="{FA4C9041-8EFA-4105-A41C-1E833D33FE85}" sibTransId="{5D7700C7-AFFE-4F66-9486-36BB9F43DBD3}"/>
    <dgm:cxn modelId="{6E51F82A-BB33-4B11-9AB9-97ED4C2501E8}" srcId="{9590460B-B273-45FA-B43D-17A0873BAD3D}" destId="{B06F0BB7-8608-4F3F-ACA6-3F58A4D2FFF8}" srcOrd="5" destOrd="0" parTransId="{B1C0719F-0E2D-434D-89FA-A8404C82C4B8}" sibTransId="{4DD23E7F-717C-4849-B22F-00847B85ABE5}"/>
    <dgm:cxn modelId="{F73BB136-D204-4D51-8B9E-F1C763852ACF}" type="presOf" srcId="{B06F0BB7-8608-4F3F-ACA6-3F58A4D2FFF8}" destId="{675F9670-A626-4510-8703-DC286D9385C7}" srcOrd="0" destOrd="0" presId="urn:microsoft.com/office/officeart/2011/layout/TabList"/>
    <dgm:cxn modelId="{87230438-767B-4109-A3DE-EF4F6E09E970}" srcId="{9590460B-B273-45FA-B43D-17A0873BAD3D}" destId="{3E7E3BF6-86E9-4649-AAB3-7C9B70D2198A}" srcOrd="3" destOrd="0" parTransId="{58AE8BB2-5047-4F40-804B-F62B6E3651E7}" sibTransId="{0F3D5A2E-9ED2-434B-8632-64FD0C14FAE7}"/>
    <dgm:cxn modelId="{1E5D193E-1EB3-4AED-BBE2-3627F0F8A2EE}" type="presOf" srcId="{E5E10DC2-1085-4F15-B0CD-D8F68AB9F6A9}" destId="{ABCB205F-D9B2-444A-A3B3-CA0A508C299B}" srcOrd="0" destOrd="0" presId="urn:microsoft.com/office/officeart/2011/layout/TabList"/>
    <dgm:cxn modelId="{107D8348-DB6D-4032-B624-B3D73425FC88}" srcId="{9590460B-B273-45FA-B43D-17A0873BAD3D}" destId="{8A537999-1BE5-4948-8AA8-CC7ACA976941}" srcOrd="0" destOrd="0" parTransId="{602328A0-3D49-4EB1-84AF-7145956911E3}" sibTransId="{1BF168B0-9F75-4983-8C08-F4E5D03FD381}"/>
    <dgm:cxn modelId="{B5F9D44A-0BD9-4E5D-ACC2-A5B526486B4A}" type="presOf" srcId="{B5276306-41A8-4B01-86F8-C9A6FB6DA586}" destId="{DEB0637E-9781-4FF1-A8AB-864293C184E9}" srcOrd="0" destOrd="0" presId="urn:microsoft.com/office/officeart/2011/layout/TabList"/>
    <dgm:cxn modelId="{8A6AE450-1FD7-42C3-BC5C-D2FBCC744460}" srcId="{9590460B-B273-45FA-B43D-17A0873BAD3D}" destId="{8ED30FE9-2D7F-4A32-99D0-E1110D2F3260}" srcOrd="4" destOrd="0" parTransId="{C72B22CF-6EA1-4D41-B167-2E9D8ACF52BC}" sibTransId="{72A3A8E7-AF9D-4E10-8A67-47BA8AA5E700}"/>
    <dgm:cxn modelId="{A7F95256-8F6C-41BE-BBC9-071F00A46906}" type="presOf" srcId="{5546A497-F218-4EE8-B818-8063789DBF40}" destId="{7063DF6D-EDD8-4B74-A775-288F220822EE}" srcOrd="0" destOrd="0" presId="urn:microsoft.com/office/officeart/2011/layout/TabList"/>
    <dgm:cxn modelId="{7F085656-5336-4A27-A861-39E0A7937DE8}" srcId="{A9470D01-1F47-4FF5-A8F6-29315D18A970}" destId="{56DD37A9-E54F-4381-9CBC-A561039CEEFE}" srcOrd="0" destOrd="0" parTransId="{93D17981-1B55-4D1E-BE17-E192EA621364}" sibTransId="{DCB2D381-7871-4EAE-B221-8DA27201B2E2}"/>
    <dgm:cxn modelId="{51865A56-B5F4-430F-A25C-99F572238B38}" type="presOf" srcId="{9590460B-B273-45FA-B43D-17A0873BAD3D}" destId="{FFC0BDB8-9C4C-48A5-98D8-66AC12A5FE00}" srcOrd="0" destOrd="0" presId="urn:microsoft.com/office/officeart/2011/layout/TabList"/>
    <dgm:cxn modelId="{3BA46E58-2AA1-4E94-B84C-FC32C31E155A}" type="presOf" srcId="{E2966F49-A99B-40B3-A2D9-3900093C8205}" destId="{36D71175-6876-44B4-8BE6-BBF562EDCE4C}" srcOrd="0" destOrd="0" presId="urn:microsoft.com/office/officeart/2011/layout/TabList"/>
    <dgm:cxn modelId="{E219AF7D-0F92-4016-9089-9D120F490048}" type="presOf" srcId="{470E75A1-8C6A-4569-9A69-B6023254693C}" destId="{5B951029-E0F0-4F95-97CC-9FB7264B5B03}" srcOrd="0" destOrd="0" presId="urn:microsoft.com/office/officeart/2011/layout/TabList"/>
    <dgm:cxn modelId="{98865B7E-910B-4D02-8072-CB225886B6E6}" type="presOf" srcId="{3E7E3BF6-86E9-4649-AAB3-7C9B70D2198A}" destId="{E5FFE69F-4AD4-4644-A938-08B74D4DEE7F}" srcOrd="0" destOrd="0" presId="urn:microsoft.com/office/officeart/2011/layout/TabList"/>
    <dgm:cxn modelId="{A2CA0588-0C67-445D-8B95-195DE52FC295}" srcId="{9590460B-B273-45FA-B43D-17A0873BAD3D}" destId="{E5E10DC2-1085-4F15-B0CD-D8F68AB9F6A9}" srcOrd="6" destOrd="0" parTransId="{DA4DD0E7-9C66-4E1E-B952-C60B3D4A6589}" sibTransId="{DA4ADC82-0F70-4B3B-8ED9-1E3B5AE5AE36}"/>
    <dgm:cxn modelId="{40C4BD88-D98C-45AD-A81D-D7B8D528126C}" type="presOf" srcId="{8A537999-1BE5-4948-8AA8-CC7ACA976941}" destId="{C77E31EA-8845-4C62-8EDB-0CAA8B24804F}" srcOrd="0" destOrd="0" presId="urn:microsoft.com/office/officeart/2011/layout/TabList"/>
    <dgm:cxn modelId="{60C5BE8B-C00C-4029-A833-F9AF32607839}" type="presOf" srcId="{2A1899F5-8A7C-4040-BEDB-FDE268462188}" destId="{0F4B6996-9EFB-4FD1-AAAA-E5EB2E07BE09}" srcOrd="0" destOrd="0" presId="urn:microsoft.com/office/officeart/2011/layout/TabList"/>
    <dgm:cxn modelId="{247C9E90-ABBB-451B-B3BA-54F3A53731ED}" srcId="{8ED30FE9-2D7F-4A32-99D0-E1110D2F3260}" destId="{E2966F49-A99B-40B3-A2D9-3900093C8205}" srcOrd="0" destOrd="0" parTransId="{26EA1781-B84D-47A5-8808-E9C751E7C794}" sibTransId="{B8049EB3-075D-48DF-BDA9-5C93E96FE246}"/>
    <dgm:cxn modelId="{9C517B97-D17F-45B0-9156-FF4A892B64CF}" type="presOf" srcId="{56DD37A9-E54F-4381-9CBC-A561039CEEFE}" destId="{3F918A13-61AC-4E72-A2A2-9E2DB8693B6E}" srcOrd="0" destOrd="0" presId="urn:microsoft.com/office/officeart/2011/layout/TabList"/>
    <dgm:cxn modelId="{4D65CCA5-B05A-409E-AB81-763986DCDF22}" srcId="{9590460B-B273-45FA-B43D-17A0873BAD3D}" destId="{2A1899F5-8A7C-4040-BEDB-FDE268462188}" srcOrd="2" destOrd="0" parTransId="{B87AF09E-AE4B-425A-8906-FF41BF781B85}" sibTransId="{012BC366-FF75-4029-B7F3-FCC7FBA148F0}"/>
    <dgm:cxn modelId="{B6FA32A8-BB38-4E5F-ACEE-BA600E01FEF5}" type="presOf" srcId="{8ED30FE9-2D7F-4A32-99D0-E1110D2F3260}" destId="{E47A074E-C188-43BB-8ED4-F06F08EC07FE}" srcOrd="0" destOrd="0" presId="urn:microsoft.com/office/officeart/2011/layout/TabList"/>
    <dgm:cxn modelId="{873D48AC-C26A-4037-B0E1-9DB522B4AED1}" srcId="{2A1899F5-8A7C-4040-BEDB-FDE268462188}" destId="{DA65377F-445D-43A3-B410-4651D35F24F9}" srcOrd="0" destOrd="0" parTransId="{3F93BA25-952F-481E-9A50-245A1CD898D5}" sibTransId="{886C300B-58A3-48A4-B1EA-843CC1DD0409}"/>
    <dgm:cxn modelId="{7A0E2CBA-F1FE-4D7A-ACCE-17F6DDF0DFAE}" srcId="{3E7E3BF6-86E9-4649-AAB3-7C9B70D2198A}" destId="{B5276306-41A8-4B01-86F8-C9A6FB6DA586}" srcOrd="0" destOrd="0" parTransId="{06754F3C-39CA-4E22-BC4F-7325F67CFF1B}" sibTransId="{398CE4E1-6590-4410-A396-748C95916FC2}"/>
    <dgm:cxn modelId="{0C75DCBE-37B0-4947-8DA8-CA32EF644027}" type="presOf" srcId="{CC4A4814-40C1-40D7-B756-B1CC13933983}" destId="{8020C34C-6E59-49E3-9914-F15A54F2C84D}" srcOrd="0" destOrd="0" presId="urn:microsoft.com/office/officeart/2011/layout/TabList"/>
    <dgm:cxn modelId="{7C83E8C1-7DA3-42C1-8871-15B80D7F230D}" type="presOf" srcId="{A9470D01-1F47-4FF5-A8F6-29315D18A970}" destId="{118E4DAC-C0F9-4596-8CC2-F96D995AE2ED}" srcOrd="0" destOrd="0" presId="urn:microsoft.com/office/officeart/2011/layout/TabList"/>
    <dgm:cxn modelId="{CC32AF96-CFC9-4C51-9806-E19F32A582DF}" type="presParOf" srcId="{FFC0BDB8-9C4C-48A5-98D8-66AC12A5FE00}" destId="{7251D144-7446-48E5-A24A-69E3DE615F75}" srcOrd="0" destOrd="0" presId="urn:microsoft.com/office/officeart/2011/layout/TabList"/>
    <dgm:cxn modelId="{3BEDE7C3-0035-4432-88A8-369DF96E9906}" type="presParOf" srcId="{7251D144-7446-48E5-A24A-69E3DE615F75}" destId="{5B951029-E0F0-4F95-97CC-9FB7264B5B03}" srcOrd="0" destOrd="0" presId="urn:microsoft.com/office/officeart/2011/layout/TabList"/>
    <dgm:cxn modelId="{26978C0E-C462-4A2B-8C89-D9A3A0ED99C9}" type="presParOf" srcId="{7251D144-7446-48E5-A24A-69E3DE615F75}" destId="{C77E31EA-8845-4C62-8EDB-0CAA8B24804F}" srcOrd="1" destOrd="0" presId="urn:microsoft.com/office/officeart/2011/layout/TabList"/>
    <dgm:cxn modelId="{605986D8-EAEB-4830-943B-93EA808CCCD9}" type="presParOf" srcId="{7251D144-7446-48E5-A24A-69E3DE615F75}" destId="{5A8A98A1-F561-4BE0-8892-8531C544EF76}" srcOrd="2" destOrd="0" presId="urn:microsoft.com/office/officeart/2011/layout/TabList"/>
    <dgm:cxn modelId="{60B8D52A-D03E-4C12-ABF0-3B1C23221577}" type="presParOf" srcId="{FFC0BDB8-9C4C-48A5-98D8-66AC12A5FE00}" destId="{50EE2B26-8C69-4425-A24D-9B7B4B23283E}" srcOrd="1" destOrd="0" presId="urn:microsoft.com/office/officeart/2011/layout/TabList"/>
    <dgm:cxn modelId="{03894ACD-B1FB-4DFA-B393-0A4C6EF051F1}" type="presParOf" srcId="{FFC0BDB8-9C4C-48A5-98D8-66AC12A5FE00}" destId="{6FD0DB46-061E-4C6F-9725-B9802D0D2D49}" srcOrd="2" destOrd="0" presId="urn:microsoft.com/office/officeart/2011/layout/TabList"/>
    <dgm:cxn modelId="{C561AB6D-E112-4D46-98F0-C3B8CC6A8F5B}" type="presParOf" srcId="{6FD0DB46-061E-4C6F-9725-B9802D0D2D49}" destId="{3F918A13-61AC-4E72-A2A2-9E2DB8693B6E}" srcOrd="0" destOrd="0" presId="urn:microsoft.com/office/officeart/2011/layout/TabList"/>
    <dgm:cxn modelId="{A7EC5EC4-A168-4579-A23B-B59F5F35374C}" type="presParOf" srcId="{6FD0DB46-061E-4C6F-9725-B9802D0D2D49}" destId="{118E4DAC-C0F9-4596-8CC2-F96D995AE2ED}" srcOrd="1" destOrd="0" presId="urn:microsoft.com/office/officeart/2011/layout/TabList"/>
    <dgm:cxn modelId="{8387874B-4174-44E3-BDDA-F73C58B1EE6A}" type="presParOf" srcId="{6FD0DB46-061E-4C6F-9725-B9802D0D2D49}" destId="{598F6301-3251-4DE9-900A-F31BAB15A719}" srcOrd="2" destOrd="0" presId="urn:microsoft.com/office/officeart/2011/layout/TabList"/>
    <dgm:cxn modelId="{5270FF6E-23A6-44D1-AE8C-838623B0413C}" type="presParOf" srcId="{FFC0BDB8-9C4C-48A5-98D8-66AC12A5FE00}" destId="{1668C3C6-5324-4503-9B1A-73FA0C43ED72}" srcOrd="3" destOrd="0" presId="urn:microsoft.com/office/officeart/2011/layout/TabList"/>
    <dgm:cxn modelId="{B0D75B90-43E2-4A40-B6F8-6EE3DDD3FEF4}" type="presParOf" srcId="{FFC0BDB8-9C4C-48A5-98D8-66AC12A5FE00}" destId="{80558120-3176-4063-A11F-589B467310A5}" srcOrd="4" destOrd="0" presId="urn:microsoft.com/office/officeart/2011/layout/TabList"/>
    <dgm:cxn modelId="{94DB82BB-0EE5-45BA-BCAF-56FC421A6196}" type="presParOf" srcId="{80558120-3176-4063-A11F-589B467310A5}" destId="{5431C7DE-D2C3-4C98-9FAF-8ADC4DCE8C4F}" srcOrd="0" destOrd="0" presId="urn:microsoft.com/office/officeart/2011/layout/TabList"/>
    <dgm:cxn modelId="{A565ED90-11D3-4BAF-B5EB-1D0C5A9E8834}" type="presParOf" srcId="{80558120-3176-4063-A11F-589B467310A5}" destId="{0F4B6996-9EFB-4FD1-AAAA-E5EB2E07BE09}" srcOrd="1" destOrd="0" presId="urn:microsoft.com/office/officeart/2011/layout/TabList"/>
    <dgm:cxn modelId="{4F848F5C-DBF7-47DE-BB2A-7AADD3B92481}" type="presParOf" srcId="{80558120-3176-4063-A11F-589B467310A5}" destId="{47721D6D-0E11-4FB9-B1B0-3574FDD6EDA8}" srcOrd="2" destOrd="0" presId="urn:microsoft.com/office/officeart/2011/layout/TabList"/>
    <dgm:cxn modelId="{FD4A4064-D4BB-4A08-BBF1-7F537D3DD47D}" type="presParOf" srcId="{FFC0BDB8-9C4C-48A5-98D8-66AC12A5FE00}" destId="{425AE0CB-BCB0-4401-9B6A-9B8DF8C77F57}" srcOrd="5" destOrd="0" presId="urn:microsoft.com/office/officeart/2011/layout/TabList"/>
    <dgm:cxn modelId="{D64854E4-7B77-48E4-972A-0B2959F8A4B9}" type="presParOf" srcId="{FFC0BDB8-9C4C-48A5-98D8-66AC12A5FE00}" destId="{F4FE1033-160C-4F23-AA63-E48735DB2043}" srcOrd="6" destOrd="0" presId="urn:microsoft.com/office/officeart/2011/layout/TabList"/>
    <dgm:cxn modelId="{7EA85ED2-0129-4286-B321-DC290FC50E87}" type="presParOf" srcId="{F4FE1033-160C-4F23-AA63-E48735DB2043}" destId="{DEB0637E-9781-4FF1-A8AB-864293C184E9}" srcOrd="0" destOrd="0" presId="urn:microsoft.com/office/officeart/2011/layout/TabList"/>
    <dgm:cxn modelId="{86522C1F-2E79-4B74-8DB8-0C9835299B57}" type="presParOf" srcId="{F4FE1033-160C-4F23-AA63-E48735DB2043}" destId="{E5FFE69F-4AD4-4644-A938-08B74D4DEE7F}" srcOrd="1" destOrd="0" presId="urn:microsoft.com/office/officeart/2011/layout/TabList"/>
    <dgm:cxn modelId="{6980A511-05A2-431C-8DF9-BEEB63C33929}" type="presParOf" srcId="{F4FE1033-160C-4F23-AA63-E48735DB2043}" destId="{40719240-EB33-4FF6-B9C3-5002C5CF8099}" srcOrd="2" destOrd="0" presId="urn:microsoft.com/office/officeart/2011/layout/TabList"/>
    <dgm:cxn modelId="{08F4EEAA-2B26-4D6B-B1F9-01296D9FBBC6}" type="presParOf" srcId="{FFC0BDB8-9C4C-48A5-98D8-66AC12A5FE00}" destId="{9FC514AC-C3DC-4C88-AAEB-7EAD6B30B95F}" srcOrd="7" destOrd="0" presId="urn:microsoft.com/office/officeart/2011/layout/TabList"/>
    <dgm:cxn modelId="{27C47DE2-3EAA-48BC-9A7D-A1085E9DAF57}" type="presParOf" srcId="{FFC0BDB8-9C4C-48A5-98D8-66AC12A5FE00}" destId="{389FC49B-C490-4BE9-A35A-82036C926201}" srcOrd="8" destOrd="0" presId="urn:microsoft.com/office/officeart/2011/layout/TabList"/>
    <dgm:cxn modelId="{F2E9134A-82B7-4E04-9E67-2089E662ACC6}" type="presParOf" srcId="{389FC49B-C490-4BE9-A35A-82036C926201}" destId="{36D71175-6876-44B4-8BE6-BBF562EDCE4C}" srcOrd="0" destOrd="0" presId="urn:microsoft.com/office/officeart/2011/layout/TabList"/>
    <dgm:cxn modelId="{938DA310-D9EE-41C7-862D-0BBCA9414E6D}" type="presParOf" srcId="{389FC49B-C490-4BE9-A35A-82036C926201}" destId="{E47A074E-C188-43BB-8ED4-F06F08EC07FE}" srcOrd="1" destOrd="0" presId="urn:microsoft.com/office/officeart/2011/layout/TabList"/>
    <dgm:cxn modelId="{D3C3B7C9-5A92-4BF1-AEE9-2BB80AEF566F}" type="presParOf" srcId="{389FC49B-C490-4BE9-A35A-82036C926201}" destId="{F6105048-9E75-4633-8867-B6B55493E2A2}" srcOrd="2" destOrd="0" presId="urn:microsoft.com/office/officeart/2011/layout/TabList"/>
    <dgm:cxn modelId="{D17BCE32-E8BA-4149-B4E4-40CE9A971121}" type="presParOf" srcId="{FFC0BDB8-9C4C-48A5-98D8-66AC12A5FE00}" destId="{0B199C92-664A-4CC0-9825-C789ADC0B50E}" srcOrd="9" destOrd="0" presId="urn:microsoft.com/office/officeart/2011/layout/TabList"/>
    <dgm:cxn modelId="{7783A7E0-F999-4D5D-A135-505D341C9A41}" type="presParOf" srcId="{FFC0BDB8-9C4C-48A5-98D8-66AC12A5FE00}" destId="{6945A2C8-C7E7-42C9-9938-301FFCDDF8A9}" srcOrd="10" destOrd="0" presId="urn:microsoft.com/office/officeart/2011/layout/TabList"/>
    <dgm:cxn modelId="{B4762C84-7FFE-49AB-B648-BCFA7149FB8E}" type="presParOf" srcId="{6945A2C8-C7E7-42C9-9938-301FFCDDF8A9}" destId="{7063DF6D-EDD8-4B74-A775-288F220822EE}" srcOrd="0" destOrd="0" presId="urn:microsoft.com/office/officeart/2011/layout/TabList"/>
    <dgm:cxn modelId="{496275D8-7EEA-4B28-A859-76E244D4A87F}" type="presParOf" srcId="{6945A2C8-C7E7-42C9-9938-301FFCDDF8A9}" destId="{675F9670-A626-4510-8703-DC286D9385C7}" srcOrd="1" destOrd="0" presId="urn:microsoft.com/office/officeart/2011/layout/TabList"/>
    <dgm:cxn modelId="{9ABFEC49-7A58-4B49-9EEC-3DEA520D2936}" type="presParOf" srcId="{6945A2C8-C7E7-42C9-9938-301FFCDDF8A9}" destId="{770599FE-88BC-4A4E-9B80-7AEA0EA27DC0}" srcOrd="2" destOrd="0" presId="urn:microsoft.com/office/officeart/2011/layout/TabList"/>
    <dgm:cxn modelId="{28A264D3-B069-4320-BD73-A73CC0373A13}" type="presParOf" srcId="{FFC0BDB8-9C4C-48A5-98D8-66AC12A5FE00}" destId="{DFF723B5-2D29-4A9F-B43A-90F3E917BA4D}" srcOrd="11" destOrd="0" presId="urn:microsoft.com/office/officeart/2011/layout/TabList"/>
    <dgm:cxn modelId="{AC396CE9-1888-464D-A44A-A26D4DF4BF71}" type="presParOf" srcId="{FFC0BDB8-9C4C-48A5-98D8-66AC12A5FE00}" destId="{7A9F86F4-0589-4CF9-A38D-6012248376BE}" srcOrd="12" destOrd="0" presId="urn:microsoft.com/office/officeart/2011/layout/TabList"/>
    <dgm:cxn modelId="{C814DE16-16FA-4487-A297-3FE81F24CADA}" type="presParOf" srcId="{7A9F86F4-0589-4CF9-A38D-6012248376BE}" destId="{8020C34C-6E59-49E3-9914-F15A54F2C84D}" srcOrd="0" destOrd="0" presId="urn:microsoft.com/office/officeart/2011/layout/TabList"/>
    <dgm:cxn modelId="{13E2CB8B-D011-45D1-8150-594C9AA29754}" type="presParOf" srcId="{7A9F86F4-0589-4CF9-A38D-6012248376BE}" destId="{ABCB205F-D9B2-444A-A3B3-CA0A508C299B}" srcOrd="1" destOrd="0" presId="urn:microsoft.com/office/officeart/2011/layout/TabList"/>
    <dgm:cxn modelId="{AF3F61A9-5E54-4929-878D-502CA62E5988}" type="presParOf" srcId="{7A9F86F4-0589-4CF9-A38D-6012248376BE}" destId="{D1ED974B-1193-4E01-815A-980850CFBB9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D6E1DA-9693-41F9-97F5-6B6D13599DF0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93766CB-B926-4285-A850-4D41CF254D1C}">
      <dgm:prSet phldrT="[Text]" custT="1"/>
      <dgm:spPr/>
      <dgm:t>
        <a:bodyPr/>
        <a:lstStyle/>
        <a:p>
          <a:r>
            <a:rPr lang="en-GB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Identify the number of LCNs</a:t>
          </a:r>
        </a:p>
      </dgm:t>
    </dgm:pt>
    <dgm:pt modelId="{6E7CF1A5-47DC-45D2-816D-E0566F5C9B60}" type="parTrans" cxnId="{058DC08E-3E7D-4CCE-ABDD-B227D85BF5A0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D158D42-593F-454F-8BA0-457EA997284C}" type="sibTrans" cxnId="{058DC08E-3E7D-4CCE-ABDD-B227D85BF5A0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C0CFC08D-9457-4331-A1E7-5174CF7CD22B}">
      <dgm:prSet custT="1"/>
      <dgm:spPr/>
      <dgm:t>
        <a:bodyPr/>
        <a:lstStyle/>
        <a:p>
          <a:r>
            <a:rPr lang="en-GB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Define proposed geographies</a:t>
          </a:r>
        </a:p>
      </dgm:t>
    </dgm:pt>
    <dgm:pt modelId="{AD9FDD84-EA21-4EAE-BA4A-3ED9645E67A4}" type="parTrans" cxnId="{4ED26706-A6B4-4529-BC72-7BAA08FBD1FB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458EFF3-0C3F-44FE-B5D9-BA3E7B29A1AB}" type="sibTrans" cxnId="{4ED26706-A6B4-4529-BC72-7BAA08FBD1FB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8A651A8-D3EE-44AC-B18C-B51721692A9A}">
      <dgm:prSet custT="1"/>
      <dgm:spPr/>
      <dgm:t>
        <a:bodyPr/>
        <a:lstStyle/>
        <a:p>
          <a:r>
            <a:rPr lang="en-GB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Consult on the above</a:t>
          </a:r>
        </a:p>
      </dgm:t>
    </dgm:pt>
    <dgm:pt modelId="{D74862FF-C485-4405-828B-C4ED891EA503}" type="parTrans" cxnId="{F6066C50-D234-4300-9D56-36CBFFC222C4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3C0EE1A-AB68-471D-9AD7-049DA12D9944}" type="sibTrans" cxnId="{F6066C50-D234-4300-9D56-36CBFFC222C4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3D94F69F-06B4-4D86-B630-631FC512BDDC}">
      <dgm:prSet custT="1"/>
      <dgm:spPr/>
      <dgm:t>
        <a:bodyPr/>
        <a:lstStyle/>
        <a:p>
          <a:r>
            <a:rPr lang="en-GB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In parallel with the above, establish the pilots to test a range of issues as part of LGR implementation</a:t>
          </a:r>
        </a:p>
      </dgm:t>
    </dgm:pt>
    <dgm:pt modelId="{F1F70E4C-1486-4DF7-BB71-7002972E75B8}" type="parTrans" cxnId="{9A86EC5A-C435-4574-BA9E-D975EF41FD7B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80A7944-6E05-4C4C-A3EA-288F8410BECD}" type="sibTrans" cxnId="{9A86EC5A-C435-4574-BA9E-D975EF41FD7B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675D231-011C-4B2C-9A87-2E74AA4F33C5}">
      <dgm:prSet custT="1"/>
      <dgm:spPr/>
      <dgm:t>
        <a:bodyPr/>
        <a:lstStyle/>
        <a:p>
          <a:r>
            <a:rPr lang="en-GB" sz="2000">
              <a:latin typeface="Microsoft New Tai Lue" panose="020B0502040204020203" pitchFamily="34" charset="0"/>
              <a:cs typeface="Microsoft New Tai Lue" panose="020B0502040204020203" pitchFamily="34" charset="0"/>
            </a:rPr>
            <a:t>Define the roles of staff and members involved in the LCNs</a:t>
          </a:r>
          <a:endParaRPr lang="en-US" sz="20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A0FCD96-1CF4-4696-A7BC-01AAAF557848}" type="parTrans" cxnId="{354C342F-4785-44F5-A18A-451E6A1A3EAD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80A0077E-890A-4629-9953-773FFDCD5519}" type="sibTrans" cxnId="{354C342F-4785-44F5-A18A-451E6A1A3EAD}">
      <dgm:prSet/>
      <dgm:spPr/>
      <dgm:t>
        <a:bodyPr/>
        <a:lstStyle/>
        <a:p>
          <a:endParaRPr lang="en-GB" sz="24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DEA2912-6695-44A8-9B6C-882770BAFC8E}" type="pres">
      <dgm:prSet presAssocID="{E2D6E1DA-9693-41F9-97F5-6B6D13599DF0}" presName="Name0" presStyleCnt="0">
        <dgm:presLayoutVars>
          <dgm:dir/>
          <dgm:animLvl val="lvl"/>
          <dgm:resizeHandles val="exact"/>
        </dgm:presLayoutVars>
      </dgm:prSet>
      <dgm:spPr/>
    </dgm:pt>
    <dgm:pt modelId="{FC1799F5-45D6-4ABC-AEA6-D31F63473173}" type="pres">
      <dgm:prSet presAssocID="{F675D231-011C-4B2C-9A87-2E74AA4F33C5}" presName="boxAndChildren" presStyleCnt="0"/>
      <dgm:spPr/>
    </dgm:pt>
    <dgm:pt modelId="{37C62E87-2357-4C1F-9E6E-D75351C9DAEE}" type="pres">
      <dgm:prSet presAssocID="{F675D231-011C-4B2C-9A87-2E74AA4F33C5}" presName="parentTextBox" presStyleLbl="node1" presStyleIdx="0" presStyleCnt="5"/>
      <dgm:spPr/>
    </dgm:pt>
    <dgm:pt modelId="{5B8904FC-2E72-45CF-88E5-DC53F8E8B718}" type="pres">
      <dgm:prSet presAssocID="{D80A7944-6E05-4C4C-A3EA-288F8410BECD}" presName="sp" presStyleCnt="0"/>
      <dgm:spPr/>
    </dgm:pt>
    <dgm:pt modelId="{792E5882-D748-4EE9-A58C-C415A538442C}" type="pres">
      <dgm:prSet presAssocID="{3D94F69F-06B4-4D86-B630-631FC512BDDC}" presName="arrowAndChildren" presStyleCnt="0"/>
      <dgm:spPr/>
    </dgm:pt>
    <dgm:pt modelId="{EEB899DC-5689-4D29-8B4E-87E0E5CE2E96}" type="pres">
      <dgm:prSet presAssocID="{3D94F69F-06B4-4D86-B630-631FC512BDDC}" presName="parentTextArrow" presStyleLbl="node1" presStyleIdx="1" presStyleCnt="5"/>
      <dgm:spPr/>
    </dgm:pt>
    <dgm:pt modelId="{50A5EF31-0999-4AEB-A4A5-CF96FE750DE5}" type="pres">
      <dgm:prSet presAssocID="{B3C0EE1A-AB68-471D-9AD7-049DA12D9944}" presName="sp" presStyleCnt="0"/>
      <dgm:spPr/>
    </dgm:pt>
    <dgm:pt modelId="{4CB2FB0F-957C-4668-B8F3-CFA4A39A1DC2}" type="pres">
      <dgm:prSet presAssocID="{B8A651A8-D3EE-44AC-B18C-B51721692A9A}" presName="arrowAndChildren" presStyleCnt="0"/>
      <dgm:spPr/>
    </dgm:pt>
    <dgm:pt modelId="{66987FB0-2BB5-482A-B846-24E0259372B2}" type="pres">
      <dgm:prSet presAssocID="{B8A651A8-D3EE-44AC-B18C-B51721692A9A}" presName="parentTextArrow" presStyleLbl="node1" presStyleIdx="2" presStyleCnt="5"/>
      <dgm:spPr/>
    </dgm:pt>
    <dgm:pt modelId="{EEA8677A-A1C9-4433-86CF-BB79803D5711}" type="pres">
      <dgm:prSet presAssocID="{7458EFF3-0C3F-44FE-B5D9-BA3E7B29A1AB}" presName="sp" presStyleCnt="0"/>
      <dgm:spPr/>
    </dgm:pt>
    <dgm:pt modelId="{23331208-B43F-4221-B768-20C215F337CB}" type="pres">
      <dgm:prSet presAssocID="{C0CFC08D-9457-4331-A1E7-5174CF7CD22B}" presName="arrowAndChildren" presStyleCnt="0"/>
      <dgm:spPr/>
    </dgm:pt>
    <dgm:pt modelId="{508EBB60-8BC8-4049-B9DA-BF2905D96F63}" type="pres">
      <dgm:prSet presAssocID="{C0CFC08D-9457-4331-A1E7-5174CF7CD22B}" presName="parentTextArrow" presStyleLbl="node1" presStyleIdx="3" presStyleCnt="5"/>
      <dgm:spPr/>
    </dgm:pt>
    <dgm:pt modelId="{F97A1AA9-E492-4ADB-B346-B25F3AD1078C}" type="pres">
      <dgm:prSet presAssocID="{3D158D42-593F-454F-8BA0-457EA997284C}" presName="sp" presStyleCnt="0"/>
      <dgm:spPr/>
    </dgm:pt>
    <dgm:pt modelId="{72D38153-57F4-4867-8B00-4DAC7C3FF1BE}" type="pres">
      <dgm:prSet presAssocID="{893766CB-B926-4285-A850-4D41CF254D1C}" presName="arrowAndChildren" presStyleCnt="0"/>
      <dgm:spPr/>
    </dgm:pt>
    <dgm:pt modelId="{A7E3682C-BCFA-4087-B911-964826F386C9}" type="pres">
      <dgm:prSet presAssocID="{893766CB-B926-4285-A850-4D41CF254D1C}" presName="parentTextArrow" presStyleLbl="node1" presStyleIdx="4" presStyleCnt="5"/>
      <dgm:spPr/>
    </dgm:pt>
  </dgm:ptLst>
  <dgm:cxnLst>
    <dgm:cxn modelId="{4ED26706-A6B4-4529-BC72-7BAA08FBD1FB}" srcId="{E2D6E1DA-9693-41F9-97F5-6B6D13599DF0}" destId="{C0CFC08D-9457-4331-A1E7-5174CF7CD22B}" srcOrd="1" destOrd="0" parTransId="{AD9FDD84-EA21-4EAE-BA4A-3ED9645E67A4}" sibTransId="{7458EFF3-0C3F-44FE-B5D9-BA3E7B29A1AB}"/>
    <dgm:cxn modelId="{0EF34912-BFC5-4BFF-ABDC-187163D5DC6F}" type="presOf" srcId="{F675D231-011C-4B2C-9A87-2E74AA4F33C5}" destId="{37C62E87-2357-4C1F-9E6E-D75351C9DAEE}" srcOrd="0" destOrd="0" presId="urn:microsoft.com/office/officeart/2005/8/layout/process4"/>
    <dgm:cxn modelId="{D8BEF52D-CE6E-4457-882A-4AE593B57204}" type="presOf" srcId="{893766CB-B926-4285-A850-4D41CF254D1C}" destId="{A7E3682C-BCFA-4087-B911-964826F386C9}" srcOrd="0" destOrd="0" presId="urn:microsoft.com/office/officeart/2005/8/layout/process4"/>
    <dgm:cxn modelId="{354C342F-4785-44F5-A18A-451E6A1A3EAD}" srcId="{E2D6E1DA-9693-41F9-97F5-6B6D13599DF0}" destId="{F675D231-011C-4B2C-9A87-2E74AA4F33C5}" srcOrd="4" destOrd="0" parTransId="{6A0FCD96-1CF4-4696-A7BC-01AAAF557848}" sibTransId="{80A0077E-890A-4629-9953-773FFDCD5519}"/>
    <dgm:cxn modelId="{F6066C50-D234-4300-9D56-36CBFFC222C4}" srcId="{E2D6E1DA-9693-41F9-97F5-6B6D13599DF0}" destId="{B8A651A8-D3EE-44AC-B18C-B51721692A9A}" srcOrd="2" destOrd="0" parTransId="{D74862FF-C485-4405-828B-C4ED891EA503}" sibTransId="{B3C0EE1A-AB68-471D-9AD7-049DA12D9944}"/>
    <dgm:cxn modelId="{90334278-E715-4B98-9AD2-02B01982899D}" type="presOf" srcId="{3D94F69F-06B4-4D86-B630-631FC512BDDC}" destId="{EEB899DC-5689-4D29-8B4E-87E0E5CE2E96}" srcOrd="0" destOrd="0" presId="urn:microsoft.com/office/officeart/2005/8/layout/process4"/>
    <dgm:cxn modelId="{9A86EC5A-C435-4574-BA9E-D975EF41FD7B}" srcId="{E2D6E1DA-9693-41F9-97F5-6B6D13599DF0}" destId="{3D94F69F-06B4-4D86-B630-631FC512BDDC}" srcOrd="3" destOrd="0" parTransId="{F1F70E4C-1486-4DF7-BB71-7002972E75B8}" sibTransId="{D80A7944-6E05-4C4C-A3EA-288F8410BECD}"/>
    <dgm:cxn modelId="{058DC08E-3E7D-4CCE-ABDD-B227D85BF5A0}" srcId="{E2D6E1DA-9693-41F9-97F5-6B6D13599DF0}" destId="{893766CB-B926-4285-A850-4D41CF254D1C}" srcOrd="0" destOrd="0" parTransId="{6E7CF1A5-47DC-45D2-816D-E0566F5C9B60}" sibTransId="{3D158D42-593F-454F-8BA0-457EA997284C}"/>
    <dgm:cxn modelId="{82A8A195-F484-4005-BDE6-02B7D3B07799}" type="presOf" srcId="{B8A651A8-D3EE-44AC-B18C-B51721692A9A}" destId="{66987FB0-2BB5-482A-B846-24E0259372B2}" srcOrd="0" destOrd="0" presId="urn:microsoft.com/office/officeart/2005/8/layout/process4"/>
    <dgm:cxn modelId="{E869DADA-4D37-45D0-B6E7-E48C5DD00CAD}" type="presOf" srcId="{C0CFC08D-9457-4331-A1E7-5174CF7CD22B}" destId="{508EBB60-8BC8-4049-B9DA-BF2905D96F63}" srcOrd="0" destOrd="0" presId="urn:microsoft.com/office/officeart/2005/8/layout/process4"/>
    <dgm:cxn modelId="{56D231EE-30DD-49A6-BB16-FC2B1670819D}" type="presOf" srcId="{E2D6E1DA-9693-41F9-97F5-6B6D13599DF0}" destId="{9DEA2912-6695-44A8-9B6C-882770BAFC8E}" srcOrd="0" destOrd="0" presId="urn:microsoft.com/office/officeart/2005/8/layout/process4"/>
    <dgm:cxn modelId="{B765D752-C5DB-44FD-B9B6-0D48B9372D05}" type="presParOf" srcId="{9DEA2912-6695-44A8-9B6C-882770BAFC8E}" destId="{FC1799F5-45D6-4ABC-AEA6-D31F63473173}" srcOrd="0" destOrd="0" presId="urn:microsoft.com/office/officeart/2005/8/layout/process4"/>
    <dgm:cxn modelId="{E397FE6D-40CC-4210-93A5-499EC49AFC76}" type="presParOf" srcId="{FC1799F5-45D6-4ABC-AEA6-D31F63473173}" destId="{37C62E87-2357-4C1F-9E6E-D75351C9DAEE}" srcOrd="0" destOrd="0" presId="urn:microsoft.com/office/officeart/2005/8/layout/process4"/>
    <dgm:cxn modelId="{440E77F0-89E6-4012-8B89-00ABEDAB694A}" type="presParOf" srcId="{9DEA2912-6695-44A8-9B6C-882770BAFC8E}" destId="{5B8904FC-2E72-45CF-88E5-DC53F8E8B718}" srcOrd="1" destOrd="0" presId="urn:microsoft.com/office/officeart/2005/8/layout/process4"/>
    <dgm:cxn modelId="{7BAC572C-4C15-4869-9E36-8697D92D9B8A}" type="presParOf" srcId="{9DEA2912-6695-44A8-9B6C-882770BAFC8E}" destId="{792E5882-D748-4EE9-A58C-C415A538442C}" srcOrd="2" destOrd="0" presId="urn:microsoft.com/office/officeart/2005/8/layout/process4"/>
    <dgm:cxn modelId="{EBE9E3FF-8AFD-40B6-87FD-189A36F1A291}" type="presParOf" srcId="{792E5882-D748-4EE9-A58C-C415A538442C}" destId="{EEB899DC-5689-4D29-8B4E-87E0E5CE2E96}" srcOrd="0" destOrd="0" presId="urn:microsoft.com/office/officeart/2005/8/layout/process4"/>
    <dgm:cxn modelId="{EB2CEC5F-35B6-40E5-AEB2-AA2D7872ABA3}" type="presParOf" srcId="{9DEA2912-6695-44A8-9B6C-882770BAFC8E}" destId="{50A5EF31-0999-4AEB-A4A5-CF96FE750DE5}" srcOrd="3" destOrd="0" presId="urn:microsoft.com/office/officeart/2005/8/layout/process4"/>
    <dgm:cxn modelId="{9E42293F-2214-46DD-B042-4BA00459ABF6}" type="presParOf" srcId="{9DEA2912-6695-44A8-9B6C-882770BAFC8E}" destId="{4CB2FB0F-957C-4668-B8F3-CFA4A39A1DC2}" srcOrd="4" destOrd="0" presId="urn:microsoft.com/office/officeart/2005/8/layout/process4"/>
    <dgm:cxn modelId="{EB8E8527-33CC-4921-B1D6-CB8382F82E24}" type="presParOf" srcId="{4CB2FB0F-957C-4668-B8F3-CFA4A39A1DC2}" destId="{66987FB0-2BB5-482A-B846-24E0259372B2}" srcOrd="0" destOrd="0" presId="urn:microsoft.com/office/officeart/2005/8/layout/process4"/>
    <dgm:cxn modelId="{E1A68F77-917A-4C7E-BEC2-DCFAD7ED6939}" type="presParOf" srcId="{9DEA2912-6695-44A8-9B6C-882770BAFC8E}" destId="{EEA8677A-A1C9-4433-86CF-BB79803D5711}" srcOrd="5" destOrd="0" presId="urn:microsoft.com/office/officeart/2005/8/layout/process4"/>
    <dgm:cxn modelId="{9F392092-D910-41ED-8C2E-822E2661941C}" type="presParOf" srcId="{9DEA2912-6695-44A8-9B6C-882770BAFC8E}" destId="{23331208-B43F-4221-B768-20C215F337CB}" srcOrd="6" destOrd="0" presId="urn:microsoft.com/office/officeart/2005/8/layout/process4"/>
    <dgm:cxn modelId="{F31CAC16-52FF-424C-A2E2-33564EC8F028}" type="presParOf" srcId="{23331208-B43F-4221-B768-20C215F337CB}" destId="{508EBB60-8BC8-4049-B9DA-BF2905D96F63}" srcOrd="0" destOrd="0" presId="urn:microsoft.com/office/officeart/2005/8/layout/process4"/>
    <dgm:cxn modelId="{67A86475-6BC2-42B9-940F-14DA6215AF08}" type="presParOf" srcId="{9DEA2912-6695-44A8-9B6C-882770BAFC8E}" destId="{F97A1AA9-E492-4ADB-B346-B25F3AD1078C}" srcOrd="7" destOrd="0" presId="urn:microsoft.com/office/officeart/2005/8/layout/process4"/>
    <dgm:cxn modelId="{5DA4F46E-A444-49BF-85B3-CF391A018AAE}" type="presParOf" srcId="{9DEA2912-6695-44A8-9B6C-882770BAFC8E}" destId="{72D38153-57F4-4867-8B00-4DAC7C3FF1BE}" srcOrd="8" destOrd="0" presId="urn:microsoft.com/office/officeart/2005/8/layout/process4"/>
    <dgm:cxn modelId="{52BA7A46-6121-465F-B74F-B7771FCB2EB6}" type="presParOf" srcId="{72D38153-57F4-4867-8B00-4DAC7C3FF1BE}" destId="{A7E3682C-BCFA-4087-B911-964826F386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BD32BC-2351-4D81-9D85-99EC93FBEF25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D8D6884-4FB9-4B25-957C-6E5E550E9EC2}">
      <dgm:prSet custT="1"/>
      <dgm:spPr/>
      <dgm:t>
        <a:bodyPr/>
        <a:lstStyle/>
        <a:p>
          <a:r>
            <a:rPr lang="en-GB" sz="20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Local highways and street scene  (SW&amp;T Exmoor panel area)</a:t>
          </a:r>
          <a:endParaRPr lang="en-GB" sz="200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B304722-12F1-4391-98A6-C8A0033C6832}" type="parTrans" cxnId="{99EFCE75-525A-4686-8A1D-D7B3A1940599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FAE6547-54FB-4336-9776-45288D9E6B53}" type="sibTrans" cxnId="{99EFCE75-525A-4686-8A1D-D7B3A1940599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84F3CD3-2F72-4994-A8FE-75F6B67887B4}">
      <dgm:prSet custT="1"/>
      <dgm:spPr/>
      <dgm:t>
        <a:bodyPr/>
        <a:lstStyle/>
        <a:p>
          <a:r>
            <a:rPr lang="en-GB" sz="20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Economic development and social mobility?</a:t>
          </a:r>
          <a:endParaRPr lang="en-GB" sz="200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6DAF22E-D012-45B6-B70F-C6912F6C4A9E}" type="parTrans" cxnId="{0A94CEFE-E90F-47FA-B413-DF6DCF97696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47874C25-1624-401F-9EE9-2098828174F7}" type="sibTrans" cxnId="{0A94CEFE-E90F-47FA-B413-DF6DCF97696E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BB5D340-1250-4AF0-9683-E045B2803702}">
      <dgm:prSet custT="1"/>
      <dgm:spPr/>
      <dgm:t>
        <a:bodyPr/>
        <a:lstStyle/>
        <a:p>
          <a:r>
            <a:rPr lang="en-GB" sz="20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Health and wellbeing?</a:t>
          </a:r>
          <a:endParaRPr lang="en-GB" sz="200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B27DA93-EA39-4E4E-AA29-BA0567C170DE}" type="parTrans" cxnId="{311C9D35-1652-4E65-9AC0-57E6D73D2A8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AFAAD69-D30F-4368-B910-CCDAA83D3DCA}" type="sibTrans" cxnId="{311C9D35-1652-4E65-9AC0-57E6D73D2A8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10702B12-2F06-4097-A6BD-EB7684E99370}">
      <dgm:prSet custT="1"/>
      <dgm:spPr/>
      <dgm:t>
        <a:bodyPr/>
        <a:lstStyle/>
        <a:p>
          <a:r>
            <a:rPr lang="en-GB" sz="20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Children, young people and families? </a:t>
          </a:r>
          <a:endParaRPr lang="en-GB" sz="2000" b="0" i="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98378C9-4A45-4909-9B22-FD52E4CFFC2E}" type="parTrans" cxnId="{1319E7F2-7C49-4DBC-AE0A-C0B859201FCB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D2FEFEB-D778-4E99-847A-73FB075FA83E}" type="sibTrans" cxnId="{1319E7F2-7C49-4DBC-AE0A-C0B859201FCB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6742158A-DD8B-4D46-B4B6-49ED8C432D06}">
      <dgm:prSet custT="1"/>
      <dgm:spPr/>
      <dgm:t>
        <a:bodyPr/>
        <a:lstStyle/>
        <a:p>
          <a:r>
            <a:rPr lang="en-GB" sz="16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LCN underpinning evidence; JSNA data and analysis plus local qualitative evidence </a:t>
          </a:r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2561BE14-772C-41C0-9ADE-1307D982C6FB}" type="parTrans" cxnId="{B8CC12CA-AEF0-4269-AD98-7CC47EB71EE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A988ACD-12FF-4B2D-9451-BC6247B91656}" type="sibTrans" cxnId="{B8CC12CA-AEF0-4269-AD98-7CC47EB71EED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E04F7F16-5CE8-49C5-811E-9CFA74EA7DE3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L</a:t>
          </a:r>
          <a:r>
            <a:rPr lang="en-GB" sz="1600" b="0" i="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ocality agreements between the new unitary council and the parish councils</a:t>
          </a:r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6011207-B440-4BD5-B76F-8411B103D99D}" type="parTrans" cxnId="{F4DC3503-3714-4278-AD95-6B9576700A7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D87E89F-8497-4994-8937-9A0E765FBBE8}" type="sibTrans" cxnId="{F4DC3503-3714-4278-AD95-6B9576700A7C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993F5526-DED4-4330-B036-600138DFAFF3}">
      <dgm:prSet custT="1"/>
      <dgm:spPr/>
      <dgm:t>
        <a:bodyPr/>
        <a:lstStyle/>
        <a:p>
          <a:r>
            <a:rPr lang="en-GB" sz="1600">
              <a:latin typeface="Microsoft New Tai Lue" panose="020B0502040204020203" pitchFamily="34" charset="0"/>
              <a:cs typeface="Microsoft New Tai Lue" panose="020B0502040204020203" pitchFamily="34" charset="0"/>
            </a:rPr>
            <a:t>Alternative staffing models</a:t>
          </a:r>
          <a:endParaRPr lang="en-GB" sz="160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B42582AB-2FE6-4671-86C5-10F3DCA213D8}" type="parTrans" cxnId="{B55EDB23-5345-43A6-B849-AAC371B41C3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DDC1238C-F3A4-4A25-A314-3CDB0E01B288}" type="sibTrans" cxnId="{B55EDB23-5345-43A6-B849-AAC371B41C32}">
      <dgm:prSet/>
      <dgm:spPr/>
      <dgm:t>
        <a:bodyPr/>
        <a:lstStyle/>
        <a:p>
          <a:endParaRPr lang="en-GB" sz="16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3B2F6AD-F36E-43CE-B029-C2CB8D07245F}" type="pres">
      <dgm:prSet presAssocID="{D5BD32BC-2351-4D81-9D85-99EC93FBEF25}" presName="linear" presStyleCnt="0">
        <dgm:presLayoutVars>
          <dgm:dir/>
          <dgm:resizeHandles val="exact"/>
        </dgm:presLayoutVars>
      </dgm:prSet>
      <dgm:spPr/>
    </dgm:pt>
    <dgm:pt modelId="{55F6DC40-78E8-43B0-B6C5-27FA7B152853}" type="pres">
      <dgm:prSet presAssocID="{8D8D6884-4FB9-4B25-957C-6E5E550E9EC2}" presName="comp" presStyleCnt="0"/>
      <dgm:spPr/>
    </dgm:pt>
    <dgm:pt modelId="{93D3859A-1AD9-4841-A575-835C467B1638}" type="pres">
      <dgm:prSet presAssocID="{8D8D6884-4FB9-4B25-957C-6E5E550E9EC2}" presName="box" presStyleLbl="node1" presStyleIdx="0" presStyleCnt="4"/>
      <dgm:spPr/>
    </dgm:pt>
    <dgm:pt modelId="{D5F6AC12-844D-4421-A189-CB806C382F60}" type="pres">
      <dgm:prSet presAssocID="{8D8D6884-4FB9-4B25-957C-6E5E550E9EC2}" presName="img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6244" t="-22802" r="16244" b="-22802"/>
          </a:stretch>
        </a:blipFill>
      </dgm:spPr>
      <dgm:extLst>
        <a:ext uri="{E40237B7-FDA0-4F09-8148-C483321AD2D9}">
          <dgm14:cNvPr xmlns:dgm14="http://schemas.microsoft.com/office/drawing/2010/diagram" id="0" name="" descr="Slippery Road with solid fill"/>
        </a:ext>
      </dgm:extLst>
    </dgm:pt>
    <dgm:pt modelId="{3606FA87-6E1E-4705-8514-BFAE3023A278}" type="pres">
      <dgm:prSet presAssocID="{8D8D6884-4FB9-4B25-957C-6E5E550E9EC2}" presName="text" presStyleLbl="node1" presStyleIdx="0" presStyleCnt="4">
        <dgm:presLayoutVars>
          <dgm:bulletEnabled val="1"/>
        </dgm:presLayoutVars>
      </dgm:prSet>
      <dgm:spPr/>
    </dgm:pt>
    <dgm:pt modelId="{7F9FD2C5-5E6B-469A-8BFD-5E2B632442F3}" type="pres">
      <dgm:prSet presAssocID="{4FAE6547-54FB-4336-9776-45288D9E6B53}" presName="spacer" presStyleCnt="0"/>
      <dgm:spPr/>
    </dgm:pt>
    <dgm:pt modelId="{03BC8966-3888-40EF-924C-352A2061C42A}" type="pres">
      <dgm:prSet presAssocID="{B84F3CD3-2F72-4994-A8FE-75F6B67887B4}" presName="comp" presStyleCnt="0"/>
      <dgm:spPr/>
    </dgm:pt>
    <dgm:pt modelId="{D8A7DE33-70F9-4F0E-A0A3-0C4135D2F1A0}" type="pres">
      <dgm:prSet presAssocID="{B84F3CD3-2F72-4994-A8FE-75F6B67887B4}" presName="box" presStyleLbl="node1" presStyleIdx="1" presStyleCnt="4"/>
      <dgm:spPr/>
    </dgm:pt>
    <dgm:pt modelId="{A1F348AE-91FD-4A78-B012-CB654083E8CD}" type="pres">
      <dgm:prSet presAssocID="{B84F3CD3-2F72-4994-A8FE-75F6B67887B4}" presName="img" presStyleLbl="fgImgPlace1" presStyleIdx="1" presStyleCnt="4" custLinFactNeighborX="1291" custLinFactNeighborY="-93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6651" t="-9790" r="16651" b="-9790"/>
          </a:stretch>
        </a:blipFill>
      </dgm:spPr>
      <dgm:extLst>
        <a:ext uri="{E40237B7-FDA0-4F09-8148-C483321AD2D9}">
          <dgm14:cNvPr xmlns:dgm14="http://schemas.microsoft.com/office/drawing/2010/diagram" id="0" name="" descr="Upward trend outline"/>
        </a:ext>
      </dgm:extLst>
    </dgm:pt>
    <dgm:pt modelId="{D7A815C9-9808-4659-96C2-E7F8FC815D3E}" type="pres">
      <dgm:prSet presAssocID="{B84F3CD3-2F72-4994-A8FE-75F6B67887B4}" presName="text" presStyleLbl="node1" presStyleIdx="1" presStyleCnt="4">
        <dgm:presLayoutVars>
          <dgm:bulletEnabled val="1"/>
        </dgm:presLayoutVars>
      </dgm:prSet>
      <dgm:spPr/>
    </dgm:pt>
    <dgm:pt modelId="{0545B6E4-718F-419A-BC5C-4F30B16CB02D}" type="pres">
      <dgm:prSet presAssocID="{47874C25-1624-401F-9EE9-2098828174F7}" presName="spacer" presStyleCnt="0"/>
      <dgm:spPr/>
    </dgm:pt>
    <dgm:pt modelId="{4BFC2571-F4EA-4FE7-9DF5-00AF342273EE}" type="pres">
      <dgm:prSet presAssocID="{BBB5D340-1250-4AF0-9683-E045B2803702}" presName="comp" presStyleCnt="0"/>
      <dgm:spPr/>
    </dgm:pt>
    <dgm:pt modelId="{E4737277-4913-4B11-8850-73DC52B1B745}" type="pres">
      <dgm:prSet presAssocID="{BBB5D340-1250-4AF0-9683-E045B2803702}" presName="box" presStyleLbl="node1" presStyleIdx="2" presStyleCnt="4"/>
      <dgm:spPr/>
    </dgm:pt>
    <dgm:pt modelId="{05945760-0622-4127-B63C-9F121A11C00B}" type="pres">
      <dgm:prSet presAssocID="{BBB5D340-1250-4AF0-9683-E045B2803702}" presName="img" presStyleLbl="fgImgPlace1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6244" t="-22802" r="16244" b="-22802"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1BBF3F91-B38A-424D-BA6E-7074722EEAD0}" type="pres">
      <dgm:prSet presAssocID="{BBB5D340-1250-4AF0-9683-E045B2803702}" presName="text" presStyleLbl="node1" presStyleIdx="2" presStyleCnt="4">
        <dgm:presLayoutVars>
          <dgm:bulletEnabled val="1"/>
        </dgm:presLayoutVars>
      </dgm:prSet>
      <dgm:spPr/>
    </dgm:pt>
    <dgm:pt modelId="{D744807E-FFAE-45F9-A28C-DFA9F6989C04}" type="pres">
      <dgm:prSet presAssocID="{EAFAAD69-D30F-4368-B910-CCDAA83D3DCA}" presName="spacer" presStyleCnt="0"/>
      <dgm:spPr/>
    </dgm:pt>
    <dgm:pt modelId="{DB5058FE-E771-493C-B064-D72123B34170}" type="pres">
      <dgm:prSet presAssocID="{10702B12-2F06-4097-A6BD-EB7684E99370}" presName="comp" presStyleCnt="0"/>
      <dgm:spPr/>
    </dgm:pt>
    <dgm:pt modelId="{7C2D361D-DE2B-47C5-8661-E71C159BC397}" type="pres">
      <dgm:prSet presAssocID="{10702B12-2F06-4097-A6BD-EB7684E99370}" presName="box" presStyleLbl="node1" presStyleIdx="3" presStyleCnt="4"/>
      <dgm:spPr/>
    </dgm:pt>
    <dgm:pt modelId="{EEAFA12D-3186-4D3E-8A5E-C49FEFFE928B}" type="pres">
      <dgm:prSet presAssocID="{10702B12-2F06-4097-A6BD-EB7684E99370}" presName="img" presStyleLbl="fgImgPlace1" presStyleIdx="3" presStyleCnt="4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6244" t="-22802" r="16244" b="-22802"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55BC82BC-F4EA-4EF1-9C97-9C77752047EB}" type="pres">
      <dgm:prSet presAssocID="{10702B12-2F06-4097-A6BD-EB7684E99370}" presName="text" presStyleLbl="node1" presStyleIdx="3" presStyleCnt="4">
        <dgm:presLayoutVars>
          <dgm:bulletEnabled val="1"/>
        </dgm:presLayoutVars>
      </dgm:prSet>
      <dgm:spPr/>
    </dgm:pt>
  </dgm:ptLst>
  <dgm:cxnLst>
    <dgm:cxn modelId="{F4DC3503-3714-4278-AD95-6B9576700A7C}" srcId="{10702B12-2F06-4097-A6BD-EB7684E99370}" destId="{E04F7F16-5CE8-49C5-811E-9CFA74EA7DE3}" srcOrd="1" destOrd="0" parTransId="{96011207-B440-4BD5-B76F-8411B103D99D}" sibTransId="{BD87E89F-8497-4994-8937-9A0E765FBBE8}"/>
    <dgm:cxn modelId="{F6D8A40F-2F29-47FE-B1EB-5074DA7B2189}" type="presOf" srcId="{6742158A-DD8B-4D46-B4B6-49ED8C432D06}" destId="{55BC82BC-F4EA-4EF1-9C97-9C77752047EB}" srcOrd="1" destOrd="1" presId="urn:microsoft.com/office/officeart/2005/8/layout/vList4"/>
    <dgm:cxn modelId="{1AC13612-6472-4184-956B-7843100ADC69}" type="presOf" srcId="{993F5526-DED4-4330-B036-600138DFAFF3}" destId="{7C2D361D-DE2B-47C5-8661-E71C159BC397}" srcOrd="0" destOrd="3" presId="urn:microsoft.com/office/officeart/2005/8/layout/vList4"/>
    <dgm:cxn modelId="{79856523-E429-4B79-9430-148D7864A439}" type="presOf" srcId="{BBB5D340-1250-4AF0-9683-E045B2803702}" destId="{E4737277-4913-4B11-8850-73DC52B1B745}" srcOrd="0" destOrd="0" presId="urn:microsoft.com/office/officeart/2005/8/layout/vList4"/>
    <dgm:cxn modelId="{B55EDB23-5345-43A6-B849-AAC371B41C32}" srcId="{10702B12-2F06-4097-A6BD-EB7684E99370}" destId="{993F5526-DED4-4330-B036-600138DFAFF3}" srcOrd="2" destOrd="0" parTransId="{B42582AB-2FE6-4671-86C5-10F3DCA213D8}" sibTransId="{DDC1238C-F3A4-4A25-A314-3CDB0E01B288}"/>
    <dgm:cxn modelId="{83950A2A-2D1E-4A9C-B26F-0BB91FDFEF91}" type="presOf" srcId="{6742158A-DD8B-4D46-B4B6-49ED8C432D06}" destId="{7C2D361D-DE2B-47C5-8661-E71C159BC397}" srcOrd="0" destOrd="1" presId="urn:microsoft.com/office/officeart/2005/8/layout/vList4"/>
    <dgm:cxn modelId="{CA9C6E2B-8AB9-4EBC-B680-EDF6C627F598}" type="presOf" srcId="{E04F7F16-5CE8-49C5-811E-9CFA74EA7DE3}" destId="{55BC82BC-F4EA-4EF1-9C97-9C77752047EB}" srcOrd="1" destOrd="2" presId="urn:microsoft.com/office/officeart/2005/8/layout/vList4"/>
    <dgm:cxn modelId="{311C9D35-1652-4E65-9AC0-57E6D73D2A8C}" srcId="{D5BD32BC-2351-4D81-9D85-99EC93FBEF25}" destId="{BBB5D340-1250-4AF0-9683-E045B2803702}" srcOrd="2" destOrd="0" parTransId="{1B27DA93-EA39-4E4E-AA29-BA0567C170DE}" sibTransId="{EAFAAD69-D30F-4368-B910-CCDAA83D3DCA}"/>
    <dgm:cxn modelId="{3C0AC543-B107-4794-BF3D-344BAD2C02F9}" type="presOf" srcId="{B84F3CD3-2F72-4994-A8FE-75F6B67887B4}" destId="{D8A7DE33-70F9-4F0E-A0A3-0C4135D2F1A0}" srcOrd="0" destOrd="0" presId="urn:microsoft.com/office/officeart/2005/8/layout/vList4"/>
    <dgm:cxn modelId="{D57B6467-1D2E-41AA-85D2-0C348557CA6E}" type="presOf" srcId="{8D8D6884-4FB9-4B25-957C-6E5E550E9EC2}" destId="{3606FA87-6E1E-4705-8514-BFAE3023A278}" srcOrd="1" destOrd="0" presId="urn:microsoft.com/office/officeart/2005/8/layout/vList4"/>
    <dgm:cxn modelId="{99EFCE75-525A-4686-8A1D-D7B3A1940599}" srcId="{D5BD32BC-2351-4D81-9D85-99EC93FBEF25}" destId="{8D8D6884-4FB9-4B25-957C-6E5E550E9EC2}" srcOrd="0" destOrd="0" parTransId="{BB304722-12F1-4391-98A6-C8A0033C6832}" sibTransId="{4FAE6547-54FB-4336-9776-45288D9E6B53}"/>
    <dgm:cxn modelId="{338B7B58-9D69-47A9-9FFF-4ABDBF6F9EF2}" type="presOf" srcId="{E04F7F16-5CE8-49C5-811E-9CFA74EA7DE3}" destId="{7C2D361D-DE2B-47C5-8661-E71C159BC397}" srcOrd="0" destOrd="2" presId="urn:microsoft.com/office/officeart/2005/8/layout/vList4"/>
    <dgm:cxn modelId="{6687C75A-FD89-4088-AB46-0262008C5489}" type="presOf" srcId="{10702B12-2F06-4097-A6BD-EB7684E99370}" destId="{55BC82BC-F4EA-4EF1-9C97-9C77752047EB}" srcOrd="1" destOrd="0" presId="urn:microsoft.com/office/officeart/2005/8/layout/vList4"/>
    <dgm:cxn modelId="{D90D2985-EFC3-46ED-A154-3479DBA4450E}" type="presOf" srcId="{BBB5D340-1250-4AF0-9683-E045B2803702}" destId="{1BBF3F91-B38A-424D-BA6E-7074722EEAD0}" srcOrd="1" destOrd="0" presId="urn:microsoft.com/office/officeart/2005/8/layout/vList4"/>
    <dgm:cxn modelId="{61DF4B9E-83E0-4498-BC70-45540FD693E2}" type="presOf" srcId="{B84F3CD3-2F72-4994-A8FE-75F6B67887B4}" destId="{D7A815C9-9808-4659-96C2-E7F8FC815D3E}" srcOrd="1" destOrd="0" presId="urn:microsoft.com/office/officeart/2005/8/layout/vList4"/>
    <dgm:cxn modelId="{5E8F619F-2B7F-4ED5-B020-B4BEF5E5DECA}" type="presOf" srcId="{D5BD32BC-2351-4D81-9D85-99EC93FBEF25}" destId="{03B2F6AD-F36E-43CE-B029-C2CB8D07245F}" srcOrd="0" destOrd="0" presId="urn:microsoft.com/office/officeart/2005/8/layout/vList4"/>
    <dgm:cxn modelId="{65C958BD-3B9A-4DE4-A659-54CAC9B5D9F7}" type="presOf" srcId="{10702B12-2F06-4097-A6BD-EB7684E99370}" destId="{7C2D361D-DE2B-47C5-8661-E71C159BC397}" srcOrd="0" destOrd="0" presId="urn:microsoft.com/office/officeart/2005/8/layout/vList4"/>
    <dgm:cxn modelId="{B8CC12CA-AEF0-4269-AD98-7CC47EB71EED}" srcId="{10702B12-2F06-4097-A6BD-EB7684E99370}" destId="{6742158A-DD8B-4D46-B4B6-49ED8C432D06}" srcOrd="0" destOrd="0" parTransId="{2561BE14-772C-41C0-9ADE-1307D982C6FB}" sibTransId="{EA988ACD-12FF-4B2D-9451-BC6247B91656}"/>
    <dgm:cxn modelId="{E3535FD3-949B-4359-840D-D2F0BF22A5FC}" type="presOf" srcId="{8D8D6884-4FB9-4B25-957C-6E5E550E9EC2}" destId="{93D3859A-1AD9-4841-A575-835C467B1638}" srcOrd="0" destOrd="0" presId="urn:microsoft.com/office/officeart/2005/8/layout/vList4"/>
    <dgm:cxn modelId="{A2850BD6-7851-40D1-9D70-309CE36ED367}" type="presOf" srcId="{993F5526-DED4-4330-B036-600138DFAFF3}" destId="{55BC82BC-F4EA-4EF1-9C97-9C77752047EB}" srcOrd="1" destOrd="3" presId="urn:microsoft.com/office/officeart/2005/8/layout/vList4"/>
    <dgm:cxn modelId="{1319E7F2-7C49-4DBC-AE0A-C0B859201FCB}" srcId="{D5BD32BC-2351-4D81-9D85-99EC93FBEF25}" destId="{10702B12-2F06-4097-A6BD-EB7684E99370}" srcOrd="3" destOrd="0" parTransId="{298378C9-4A45-4909-9B22-FD52E4CFFC2E}" sibTransId="{9D2FEFEB-D778-4E99-847A-73FB075FA83E}"/>
    <dgm:cxn modelId="{0A94CEFE-E90F-47FA-B413-DF6DCF97696E}" srcId="{D5BD32BC-2351-4D81-9D85-99EC93FBEF25}" destId="{B84F3CD3-2F72-4994-A8FE-75F6B67887B4}" srcOrd="1" destOrd="0" parTransId="{F6DAF22E-D012-45B6-B70F-C6912F6C4A9E}" sibTransId="{47874C25-1624-401F-9EE9-2098828174F7}"/>
    <dgm:cxn modelId="{D724AA25-46EC-4E8C-ADAC-6BADAA44635E}" type="presParOf" srcId="{03B2F6AD-F36E-43CE-B029-C2CB8D07245F}" destId="{55F6DC40-78E8-43B0-B6C5-27FA7B152853}" srcOrd="0" destOrd="0" presId="urn:microsoft.com/office/officeart/2005/8/layout/vList4"/>
    <dgm:cxn modelId="{46BB11CF-356A-4B5F-9582-7036D846237C}" type="presParOf" srcId="{55F6DC40-78E8-43B0-B6C5-27FA7B152853}" destId="{93D3859A-1AD9-4841-A575-835C467B1638}" srcOrd="0" destOrd="0" presId="urn:microsoft.com/office/officeart/2005/8/layout/vList4"/>
    <dgm:cxn modelId="{9820AC59-5663-46EA-BB8C-09C9C8282F99}" type="presParOf" srcId="{55F6DC40-78E8-43B0-B6C5-27FA7B152853}" destId="{D5F6AC12-844D-4421-A189-CB806C382F60}" srcOrd="1" destOrd="0" presId="urn:microsoft.com/office/officeart/2005/8/layout/vList4"/>
    <dgm:cxn modelId="{7CAF4E7B-71B7-49E4-B0C4-A3F1FFF50B16}" type="presParOf" srcId="{55F6DC40-78E8-43B0-B6C5-27FA7B152853}" destId="{3606FA87-6E1E-4705-8514-BFAE3023A278}" srcOrd="2" destOrd="0" presId="urn:microsoft.com/office/officeart/2005/8/layout/vList4"/>
    <dgm:cxn modelId="{408E36DF-3032-4F48-B738-8CE6E76B7D53}" type="presParOf" srcId="{03B2F6AD-F36E-43CE-B029-C2CB8D07245F}" destId="{7F9FD2C5-5E6B-469A-8BFD-5E2B632442F3}" srcOrd="1" destOrd="0" presId="urn:microsoft.com/office/officeart/2005/8/layout/vList4"/>
    <dgm:cxn modelId="{75F072CC-6B62-4B5B-A0FE-D3FACC68699F}" type="presParOf" srcId="{03B2F6AD-F36E-43CE-B029-C2CB8D07245F}" destId="{03BC8966-3888-40EF-924C-352A2061C42A}" srcOrd="2" destOrd="0" presId="urn:microsoft.com/office/officeart/2005/8/layout/vList4"/>
    <dgm:cxn modelId="{25CDA935-1272-4D5C-BAF7-81D8C0E13933}" type="presParOf" srcId="{03BC8966-3888-40EF-924C-352A2061C42A}" destId="{D8A7DE33-70F9-4F0E-A0A3-0C4135D2F1A0}" srcOrd="0" destOrd="0" presId="urn:microsoft.com/office/officeart/2005/8/layout/vList4"/>
    <dgm:cxn modelId="{2915FE32-2803-42A5-BFD6-C86442924507}" type="presParOf" srcId="{03BC8966-3888-40EF-924C-352A2061C42A}" destId="{A1F348AE-91FD-4A78-B012-CB654083E8CD}" srcOrd="1" destOrd="0" presId="urn:microsoft.com/office/officeart/2005/8/layout/vList4"/>
    <dgm:cxn modelId="{4604017E-B92C-4E91-8967-1B932591CD37}" type="presParOf" srcId="{03BC8966-3888-40EF-924C-352A2061C42A}" destId="{D7A815C9-9808-4659-96C2-E7F8FC815D3E}" srcOrd="2" destOrd="0" presId="urn:microsoft.com/office/officeart/2005/8/layout/vList4"/>
    <dgm:cxn modelId="{51CC51A1-10AD-4585-AEC7-93C309A671C5}" type="presParOf" srcId="{03B2F6AD-F36E-43CE-B029-C2CB8D07245F}" destId="{0545B6E4-718F-419A-BC5C-4F30B16CB02D}" srcOrd="3" destOrd="0" presId="urn:microsoft.com/office/officeart/2005/8/layout/vList4"/>
    <dgm:cxn modelId="{D30EAE7A-1BD1-490F-B706-50BFB60351DD}" type="presParOf" srcId="{03B2F6AD-F36E-43CE-B029-C2CB8D07245F}" destId="{4BFC2571-F4EA-4FE7-9DF5-00AF342273EE}" srcOrd="4" destOrd="0" presId="urn:microsoft.com/office/officeart/2005/8/layout/vList4"/>
    <dgm:cxn modelId="{EB75410A-549F-4301-B678-B29F8ABDCF3D}" type="presParOf" srcId="{4BFC2571-F4EA-4FE7-9DF5-00AF342273EE}" destId="{E4737277-4913-4B11-8850-73DC52B1B745}" srcOrd="0" destOrd="0" presId="urn:microsoft.com/office/officeart/2005/8/layout/vList4"/>
    <dgm:cxn modelId="{10567B59-3761-4D11-8D3D-E8777E75F159}" type="presParOf" srcId="{4BFC2571-F4EA-4FE7-9DF5-00AF342273EE}" destId="{05945760-0622-4127-B63C-9F121A11C00B}" srcOrd="1" destOrd="0" presId="urn:microsoft.com/office/officeart/2005/8/layout/vList4"/>
    <dgm:cxn modelId="{8DA20FDD-D9B8-47CE-9F4A-139D1A789DD1}" type="presParOf" srcId="{4BFC2571-F4EA-4FE7-9DF5-00AF342273EE}" destId="{1BBF3F91-B38A-424D-BA6E-7074722EEAD0}" srcOrd="2" destOrd="0" presId="urn:microsoft.com/office/officeart/2005/8/layout/vList4"/>
    <dgm:cxn modelId="{FE665F1B-35BF-492F-8E58-4F146F0B6DF0}" type="presParOf" srcId="{03B2F6AD-F36E-43CE-B029-C2CB8D07245F}" destId="{D744807E-FFAE-45F9-A28C-DFA9F6989C04}" srcOrd="5" destOrd="0" presId="urn:microsoft.com/office/officeart/2005/8/layout/vList4"/>
    <dgm:cxn modelId="{E2D12810-7112-48F2-B422-B5E2A54534D6}" type="presParOf" srcId="{03B2F6AD-F36E-43CE-B029-C2CB8D07245F}" destId="{DB5058FE-E771-493C-B064-D72123B34170}" srcOrd="6" destOrd="0" presId="urn:microsoft.com/office/officeart/2005/8/layout/vList4"/>
    <dgm:cxn modelId="{35EA0194-B770-4293-9564-2EAAFD97235E}" type="presParOf" srcId="{DB5058FE-E771-493C-B064-D72123B34170}" destId="{7C2D361D-DE2B-47C5-8661-E71C159BC397}" srcOrd="0" destOrd="0" presId="urn:microsoft.com/office/officeart/2005/8/layout/vList4"/>
    <dgm:cxn modelId="{AD6004C4-22A9-45FE-82F2-34C28E1D09BD}" type="presParOf" srcId="{DB5058FE-E771-493C-B064-D72123B34170}" destId="{EEAFA12D-3186-4D3E-8A5E-C49FEFFE928B}" srcOrd="1" destOrd="0" presId="urn:microsoft.com/office/officeart/2005/8/layout/vList4"/>
    <dgm:cxn modelId="{B8D98D28-3002-4D5A-9D0F-80816E3CE87D}" type="presParOf" srcId="{DB5058FE-E771-493C-B064-D72123B34170}" destId="{55BC82BC-F4EA-4EF1-9C97-9C77752047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B578-FB7E-44A9-9F6E-E742B27A5E3D}">
      <dsp:nvSpPr>
        <dsp:cNvPr id="0" name=""/>
        <dsp:cNvSpPr/>
      </dsp:nvSpPr>
      <dsp:spPr>
        <a:xfrm>
          <a:off x="417244" y="111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Find a trusted local association with sufficient infrastructure to act as host for the work</a:t>
          </a:r>
        </a:p>
      </dsp:txBody>
      <dsp:txXfrm>
        <a:off x="417244" y="1112"/>
        <a:ext cx="2773728" cy="1664237"/>
      </dsp:txXfrm>
    </dsp:sp>
    <dsp:sp modelId="{8DE8C523-89C7-4353-9F05-FA2148821845}">
      <dsp:nvSpPr>
        <dsp:cNvPr id="0" name=""/>
        <dsp:cNvSpPr/>
      </dsp:nvSpPr>
      <dsp:spPr>
        <a:xfrm>
          <a:off x="3468345" y="111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Start by making the invisible visible; don’t be helpful, be interested</a:t>
          </a:r>
        </a:p>
      </dsp:txBody>
      <dsp:txXfrm>
        <a:off x="3468345" y="1112"/>
        <a:ext cx="2773728" cy="1664237"/>
      </dsp:txXfrm>
    </dsp:sp>
    <dsp:sp modelId="{E89050E6-38D8-4C2D-81B5-750E2A0C1C7D}">
      <dsp:nvSpPr>
        <dsp:cNvPr id="0" name=""/>
        <dsp:cNvSpPr/>
      </dsp:nvSpPr>
      <dsp:spPr>
        <a:xfrm>
          <a:off x="6519447" y="111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Understand that effective community building goes at the speed of trust</a:t>
          </a:r>
        </a:p>
      </dsp:txBody>
      <dsp:txXfrm>
        <a:off x="6519447" y="1112"/>
        <a:ext cx="2773728" cy="1664237"/>
      </dsp:txXfrm>
    </dsp:sp>
    <dsp:sp modelId="{3E74FD4C-1844-4491-817E-AB5316D11E2C}">
      <dsp:nvSpPr>
        <dsp:cNvPr id="0" name=""/>
        <dsp:cNvSpPr/>
      </dsp:nvSpPr>
      <dsp:spPr>
        <a:xfrm>
          <a:off x="417244" y="194272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Start with what’s strong to address what’s wrong and make what’s strong stronger</a:t>
          </a:r>
        </a:p>
      </dsp:txBody>
      <dsp:txXfrm>
        <a:off x="417244" y="1942722"/>
        <a:ext cx="2773728" cy="1664237"/>
      </dsp:txXfrm>
    </dsp:sp>
    <dsp:sp modelId="{6BCC399D-5D0B-4BC5-9099-1D5F9717FA38}">
      <dsp:nvSpPr>
        <dsp:cNvPr id="0" name=""/>
        <dsp:cNvSpPr/>
      </dsp:nvSpPr>
      <dsp:spPr>
        <a:xfrm>
          <a:off x="3468345" y="194272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Know that community connectors are critical</a:t>
          </a:r>
        </a:p>
      </dsp:txBody>
      <dsp:txXfrm>
        <a:off x="3468345" y="1942722"/>
        <a:ext cx="2773728" cy="1664237"/>
      </dsp:txXfrm>
    </dsp:sp>
    <dsp:sp modelId="{978EF73E-D113-4457-A1CA-EF67324D05B1}">
      <dsp:nvSpPr>
        <dsp:cNvPr id="0" name=""/>
        <dsp:cNvSpPr/>
      </dsp:nvSpPr>
      <dsp:spPr>
        <a:xfrm>
          <a:off x="6519447" y="194272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Recognise that the optimum population size of a neighbourhood is three to five thousand residents</a:t>
          </a:r>
        </a:p>
      </dsp:txBody>
      <dsp:txXfrm>
        <a:off x="6519447" y="1942722"/>
        <a:ext cx="2773728" cy="1664237"/>
      </dsp:txXfrm>
    </dsp:sp>
    <dsp:sp modelId="{3B63F62A-6233-40DC-83B7-C1D4675E4C6A}">
      <dsp:nvSpPr>
        <dsp:cNvPr id="0" name=""/>
        <dsp:cNvSpPr/>
      </dsp:nvSpPr>
      <dsp:spPr>
        <a:xfrm>
          <a:off x="3468345" y="3884332"/>
          <a:ext cx="2773728" cy="166423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Keep your focus on growing a culture of community, not converting people to asset-based community development (ABCD) or any other approach</a:t>
          </a:r>
        </a:p>
      </dsp:txBody>
      <dsp:txXfrm>
        <a:off x="3468345" y="3884332"/>
        <a:ext cx="2773728" cy="1664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400DF-5E8F-4A14-991B-B109BFE18115}">
      <dsp:nvSpPr>
        <dsp:cNvPr id="0" name=""/>
        <dsp:cNvSpPr/>
      </dsp:nvSpPr>
      <dsp:spPr>
        <a:xfrm>
          <a:off x="0" y="0"/>
          <a:ext cx="111274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905782-49E6-4A63-BDF4-778488E62DD2}">
      <dsp:nvSpPr>
        <dsp:cNvPr id="0" name=""/>
        <dsp:cNvSpPr/>
      </dsp:nvSpPr>
      <dsp:spPr>
        <a:xfrm>
          <a:off x="0" y="0"/>
          <a:ext cx="2225495" cy="584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solidFill>
                <a:srgbClr val="A9C5E7"/>
              </a:solidFill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rPr>
            <a:t>Guiding values for the definition of LCNs are summarised as:</a:t>
          </a:r>
          <a:endParaRPr lang="en-GB" sz="2900" kern="1200">
            <a:solidFill>
              <a:srgbClr val="A9C5E7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0" y="0"/>
        <a:ext cx="2225495" cy="5849456"/>
      </dsp:txXfrm>
    </dsp:sp>
    <dsp:sp modelId="{749D5F96-C9AE-4C68-8827-F3FD02CF9BF8}">
      <dsp:nvSpPr>
        <dsp:cNvPr id="0" name=""/>
        <dsp:cNvSpPr/>
      </dsp:nvSpPr>
      <dsp:spPr>
        <a:xfrm>
          <a:off x="2392407" y="55124"/>
          <a:ext cx="8735067" cy="110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 design to be co-produced with communities and partners</a:t>
          </a:r>
        </a:p>
      </dsp:txBody>
      <dsp:txXfrm>
        <a:off x="2392407" y="55124"/>
        <a:ext cx="8735067" cy="1102485"/>
      </dsp:txXfrm>
    </dsp:sp>
    <dsp:sp modelId="{00D458F7-ADF8-4F42-9934-F1B3186F8490}">
      <dsp:nvSpPr>
        <dsp:cNvPr id="0" name=""/>
        <dsp:cNvSpPr/>
      </dsp:nvSpPr>
      <dsp:spPr>
        <a:xfrm>
          <a:off x="2225495" y="1157609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6A8591D-A727-4444-84DE-1F0346F820AF}">
      <dsp:nvSpPr>
        <dsp:cNvPr id="0" name=""/>
        <dsp:cNvSpPr/>
      </dsp:nvSpPr>
      <dsp:spPr>
        <a:xfrm>
          <a:off x="2392407" y="1212733"/>
          <a:ext cx="8735067" cy="110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be set up in accordance with the business case, </a:t>
          </a:r>
          <a:r>
            <a:rPr lang="en-GB" sz="1900" kern="1200"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including</a:t>
          </a: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 the seven recommendations from the Somerset Association of Local Councils (SALC) and the Society of Local Council Clerks (SLCC) and the seven Russell principles</a:t>
          </a:r>
        </a:p>
      </dsp:txBody>
      <dsp:txXfrm>
        <a:off x="2392407" y="1212733"/>
        <a:ext cx="8735067" cy="1102485"/>
      </dsp:txXfrm>
    </dsp:sp>
    <dsp:sp modelId="{EE9FF18F-38A9-4B84-BCE7-7F345077735E}">
      <dsp:nvSpPr>
        <dsp:cNvPr id="0" name=""/>
        <dsp:cNvSpPr/>
      </dsp:nvSpPr>
      <dsp:spPr>
        <a:xfrm>
          <a:off x="2225495" y="2315219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6C86A9B-6179-45C2-BB12-BD9726C8C172}">
      <dsp:nvSpPr>
        <dsp:cNvPr id="0" name=""/>
        <dsp:cNvSpPr/>
      </dsp:nvSpPr>
      <dsp:spPr>
        <a:xfrm>
          <a:off x="2392407" y="2370343"/>
          <a:ext cx="8735067" cy="110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be designed around Somerset’s natural communities</a:t>
          </a:r>
        </a:p>
      </dsp:txBody>
      <dsp:txXfrm>
        <a:off x="2392407" y="2370343"/>
        <a:ext cx="8735067" cy="1102485"/>
      </dsp:txXfrm>
    </dsp:sp>
    <dsp:sp modelId="{C60D0011-4EC3-467A-A3B8-ED88943B039C}">
      <dsp:nvSpPr>
        <dsp:cNvPr id="0" name=""/>
        <dsp:cNvSpPr/>
      </dsp:nvSpPr>
      <dsp:spPr>
        <a:xfrm>
          <a:off x="2225495" y="3472828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1B27D1D-0F6D-4440-AC85-7EA26B95F87D}">
      <dsp:nvSpPr>
        <dsp:cNvPr id="0" name=""/>
        <dsp:cNvSpPr/>
      </dsp:nvSpPr>
      <dsp:spPr>
        <a:xfrm>
          <a:off x="2392407" y="3527953"/>
          <a:ext cx="8735067" cy="110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Each LCN to have a detailed Joint Strategic Needs Assessment (JSNA) identifying the community profile and social, economic and health challenges in those communities</a:t>
          </a:r>
        </a:p>
      </dsp:txBody>
      <dsp:txXfrm>
        <a:off x="2392407" y="3527953"/>
        <a:ext cx="8735067" cy="1102485"/>
      </dsp:txXfrm>
    </dsp:sp>
    <dsp:sp modelId="{DF4042CE-E6FF-46BD-89F1-2D56076267F3}">
      <dsp:nvSpPr>
        <dsp:cNvPr id="0" name=""/>
        <dsp:cNvSpPr/>
      </dsp:nvSpPr>
      <dsp:spPr>
        <a:xfrm>
          <a:off x="2225495" y="4630438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7B27125-7636-4586-9549-4737491D57A8}">
      <dsp:nvSpPr>
        <dsp:cNvPr id="0" name=""/>
        <dsp:cNvSpPr/>
      </dsp:nvSpPr>
      <dsp:spPr>
        <a:xfrm>
          <a:off x="2392407" y="4685562"/>
          <a:ext cx="8735067" cy="110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LCNs to develop their objectives and work programme from this evidence base </a:t>
          </a:r>
          <a:r>
            <a:rPr lang="en-GB" sz="1900" i="1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and</a:t>
          </a:r>
          <a:r>
            <a:rPr lang="en-GB" sz="1900" kern="1200">
              <a:effectLst/>
              <a:latin typeface="Microsoft New Tai Lue" panose="020B0502040204020203" pitchFamily="34" charset="0"/>
              <a:ea typeface="Times New Roman" panose="02020603050405020304" pitchFamily="18" charset="0"/>
              <a:cs typeface="Microsoft New Tai Lue" panose="020B0502040204020203" pitchFamily="34" charset="0"/>
            </a:rPr>
            <a:t> local priorities</a:t>
          </a:r>
          <a:r>
            <a:rPr lang="en-GB" sz="190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 </a:t>
          </a:r>
          <a:endParaRPr lang="en-GB" sz="1900" kern="1200">
            <a:latin typeface="Microsoft New Tai Lue" panose="020B0502040204020203" pitchFamily="34" charset="0"/>
            <a:ea typeface="Roboto" panose="02000000000000000000" pitchFamily="2" charset="0"/>
            <a:cs typeface="Microsoft New Tai Lue" panose="020B0502040204020203" pitchFamily="34" charset="0"/>
          </a:endParaRPr>
        </a:p>
      </dsp:txBody>
      <dsp:txXfrm>
        <a:off x="2392407" y="4685562"/>
        <a:ext cx="8735067" cy="1102485"/>
      </dsp:txXfrm>
    </dsp:sp>
    <dsp:sp modelId="{EC031E5E-074D-4313-A293-3A6FAEEE41C7}">
      <dsp:nvSpPr>
        <dsp:cNvPr id="0" name=""/>
        <dsp:cNvSpPr/>
      </dsp:nvSpPr>
      <dsp:spPr>
        <a:xfrm>
          <a:off x="2225495" y="5788048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559F7-E51F-40A9-AF54-3FE5DBBFE8AE}">
      <dsp:nvSpPr>
        <dsp:cNvPr id="0" name=""/>
        <dsp:cNvSpPr/>
      </dsp:nvSpPr>
      <dsp:spPr>
        <a:xfrm>
          <a:off x="0" y="0"/>
          <a:ext cx="111274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F73532-2331-4AE7-9D1A-3D23589A65B3}">
      <dsp:nvSpPr>
        <dsp:cNvPr id="0" name=""/>
        <dsp:cNvSpPr/>
      </dsp:nvSpPr>
      <dsp:spPr>
        <a:xfrm>
          <a:off x="0" y="0"/>
          <a:ext cx="2225495" cy="584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solidFill>
                <a:srgbClr val="AFD19F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Design principles for the definition of LCNs are summarised as:</a:t>
          </a:r>
        </a:p>
      </dsp:txBody>
      <dsp:txXfrm>
        <a:off x="0" y="0"/>
        <a:ext cx="2225495" cy="5849456"/>
      </dsp:txXfrm>
    </dsp:sp>
    <dsp:sp modelId="{0F71367E-A76C-49BF-81C4-FA9B74082313}">
      <dsp:nvSpPr>
        <dsp:cNvPr id="0" name=""/>
        <dsp:cNvSpPr/>
      </dsp:nvSpPr>
      <dsp:spPr>
        <a:xfrm>
          <a:off x="2392407" y="23099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be “Committees of Council” with powers including spending</a:t>
          </a:r>
        </a:p>
      </dsp:txBody>
      <dsp:txXfrm>
        <a:off x="2392407" y="23099"/>
        <a:ext cx="8735067" cy="461987"/>
      </dsp:txXfrm>
    </dsp:sp>
    <dsp:sp modelId="{E71C5486-BE0B-4087-BCFD-2D3F11075FBE}">
      <dsp:nvSpPr>
        <dsp:cNvPr id="0" name=""/>
        <dsp:cNvSpPr/>
      </dsp:nvSpPr>
      <dsp:spPr>
        <a:xfrm>
          <a:off x="2225495" y="485086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2FA8463-6ECE-4D54-AC0B-1CE6E5ED7678}">
      <dsp:nvSpPr>
        <dsp:cNvPr id="0" name=""/>
        <dsp:cNvSpPr/>
      </dsp:nvSpPr>
      <dsp:spPr>
        <a:xfrm>
          <a:off x="2392407" y="508185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 boundaries will be constructed around parish boundaries</a:t>
          </a:r>
        </a:p>
      </dsp:txBody>
      <dsp:txXfrm>
        <a:off x="2392407" y="508185"/>
        <a:ext cx="8735067" cy="461987"/>
      </dsp:txXfrm>
    </dsp:sp>
    <dsp:sp modelId="{735FB46A-DBA4-421A-B308-A3A3C6EBCE59}">
      <dsp:nvSpPr>
        <dsp:cNvPr id="0" name=""/>
        <dsp:cNvSpPr/>
      </dsp:nvSpPr>
      <dsp:spPr>
        <a:xfrm>
          <a:off x="2225495" y="970172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A8E0FF8-313C-449E-8512-73F7169E8A01}">
      <dsp:nvSpPr>
        <dsp:cNvPr id="0" name=""/>
        <dsp:cNvSpPr/>
      </dsp:nvSpPr>
      <dsp:spPr>
        <a:xfrm>
          <a:off x="2392407" y="993272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convene within their geography or virtually</a:t>
          </a:r>
        </a:p>
      </dsp:txBody>
      <dsp:txXfrm>
        <a:off x="2392407" y="993272"/>
        <a:ext cx="8735067" cy="461987"/>
      </dsp:txXfrm>
    </dsp:sp>
    <dsp:sp modelId="{226DE5FA-9FE8-496E-A0C3-57499D20B3D3}">
      <dsp:nvSpPr>
        <dsp:cNvPr id="0" name=""/>
        <dsp:cNvSpPr/>
      </dsp:nvSpPr>
      <dsp:spPr>
        <a:xfrm>
          <a:off x="2225495" y="1455259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2DFE95E-76EA-4D16-9747-AB57FE5DC76E}">
      <dsp:nvSpPr>
        <dsp:cNvPr id="0" name=""/>
        <dsp:cNvSpPr/>
      </dsp:nvSpPr>
      <dsp:spPr>
        <a:xfrm>
          <a:off x="2392407" y="1478358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 unitary division and parish council to sit within one LCN area (however, clusters of parishes could work together on other shared priorities) </a:t>
          </a:r>
        </a:p>
      </dsp:txBody>
      <dsp:txXfrm>
        <a:off x="2392407" y="1478358"/>
        <a:ext cx="8735067" cy="461987"/>
      </dsp:txXfrm>
    </dsp:sp>
    <dsp:sp modelId="{D5C2A023-7DD9-4D3A-BEB2-FBB52C5EF760}">
      <dsp:nvSpPr>
        <dsp:cNvPr id="0" name=""/>
        <dsp:cNvSpPr/>
      </dsp:nvSpPr>
      <dsp:spPr>
        <a:xfrm>
          <a:off x="2225495" y="1940345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61517FC-C74C-42B6-8D9E-988389D4C423}">
      <dsp:nvSpPr>
        <dsp:cNvPr id="0" name=""/>
        <dsp:cNvSpPr/>
      </dsp:nvSpPr>
      <dsp:spPr>
        <a:xfrm>
          <a:off x="2392407" y="1963445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 budgets to include revenue and capital expenditure for agreed local priorities</a:t>
          </a:r>
        </a:p>
      </dsp:txBody>
      <dsp:txXfrm>
        <a:off x="2392407" y="1963445"/>
        <a:ext cx="8735067" cy="461987"/>
      </dsp:txXfrm>
    </dsp:sp>
    <dsp:sp modelId="{638E35FB-281F-4A5A-970B-49EFD72F7D76}">
      <dsp:nvSpPr>
        <dsp:cNvPr id="0" name=""/>
        <dsp:cNvSpPr/>
      </dsp:nvSpPr>
      <dsp:spPr>
        <a:xfrm>
          <a:off x="2225495" y="2425432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D1A51D3-DC9B-4108-B277-EAAD89B79D13}">
      <dsp:nvSpPr>
        <dsp:cNvPr id="0" name=""/>
        <dsp:cNvSpPr/>
      </dsp:nvSpPr>
      <dsp:spPr>
        <a:xfrm>
          <a:off x="2392407" y="2448531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Each LCN to be supported by a dedicated LCN manager</a:t>
          </a:r>
        </a:p>
      </dsp:txBody>
      <dsp:txXfrm>
        <a:off x="2392407" y="2448531"/>
        <a:ext cx="8735067" cy="461987"/>
      </dsp:txXfrm>
    </dsp:sp>
    <dsp:sp modelId="{DF616732-5871-46BC-A1A9-3C0459A7A613}">
      <dsp:nvSpPr>
        <dsp:cNvPr id="0" name=""/>
        <dsp:cNvSpPr/>
      </dsp:nvSpPr>
      <dsp:spPr>
        <a:xfrm>
          <a:off x="2225495" y="2910518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75FBA3F-053B-47D0-94B1-A2D5FE9803D6}">
      <dsp:nvSpPr>
        <dsp:cNvPr id="0" name=""/>
        <dsp:cNvSpPr/>
      </dsp:nvSpPr>
      <dsp:spPr>
        <a:xfrm>
          <a:off x="2392407" y="2933617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 unitary council Director or Senior Manager to champion each LCN and its community</a:t>
          </a:r>
        </a:p>
      </dsp:txBody>
      <dsp:txXfrm>
        <a:off x="2392407" y="2933617"/>
        <a:ext cx="8735067" cy="461987"/>
      </dsp:txXfrm>
    </dsp:sp>
    <dsp:sp modelId="{72C3A979-E086-4C4C-AB0C-EB564AA95864}">
      <dsp:nvSpPr>
        <dsp:cNvPr id="0" name=""/>
        <dsp:cNvSpPr/>
      </dsp:nvSpPr>
      <dsp:spPr>
        <a:xfrm>
          <a:off x="2225495" y="3395604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3FE6B1-7CFA-43C4-8291-FB31149469A7}">
      <dsp:nvSpPr>
        <dsp:cNvPr id="0" name=""/>
        <dsp:cNvSpPr/>
      </dsp:nvSpPr>
      <dsp:spPr>
        <a:xfrm>
          <a:off x="2392407" y="3418704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Any spending decision by the LCN must carry the support of the majority of unitary councillors</a:t>
          </a:r>
        </a:p>
      </dsp:txBody>
      <dsp:txXfrm>
        <a:off x="2392407" y="3418704"/>
        <a:ext cx="8735067" cy="461987"/>
      </dsp:txXfrm>
    </dsp:sp>
    <dsp:sp modelId="{6CD287BA-88BB-4A3B-B15C-6326956C881E}">
      <dsp:nvSpPr>
        <dsp:cNvPr id="0" name=""/>
        <dsp:cNvSpPr/>
      </dsp:nvSpPr>
      <dsp:spPr>
        <a:xfrm>
          <a:off x="2225495" y="3880691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21A9AEF-8110-4583-8918-7AB76D582D9D}">
      <dsp:nvSpPr>
        <dsp:cNvPr id="0" name=""/>
        <dsp:cNvSpPr/>
      </dsp:nvSpPr>
      <dsp:spPr>
        <a:xfrm>
          <a:off x="2392407" y="3903790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City, town and parish councils to be represented on the LCN. One representative each. Other representatives from the voluntary sector, business, health, education, police and fire</a:t>
          </a:r>
        </a:p>
      </dsp:txBody>
      <dsp:txXfrm>
        <a:off x="2392407" y="3903790"/>
        <a:ext cx="8735067" cy="461987"/>
      </dsp:txXfrm>
    </dsp:sp>
    <dsp:sp modelId="{28C34ACF-714F-4BD1-AE98-2EC84C667FD2}">
      <dsp:nvSpPr>
        <dsp:cNvPr id="0" name=""/>
        <dsp:cNvSpPr/>
      </dsp:nvSpPr>
      <dsp:spPr>
        <a:xfrm>
          <a:off x="2225495" y="4365777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95FA2F9-FE58-49D4-9DEA-5820BC9E1C3C}">
      <dsp:nvSpPr>
        <dsp:cNvPr id="0" name=""/>
        <dsp:cNvSpPr/>
      </dsp:nvSpPr>
      <dsp:spPr>
        <a:xfrm>
          <a:off x="2392407" y="4388877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LCNs to work with partners and the city, town and parish councils to deliver their vision, objectives and priorities for their places across the community.</a:t>
          </a:r>
        </a:p>
      </dsp:txBody>
      <dsp:txXfrm>
        <a:off x="2392407" y="4388877"/>
        <a:ext cx="8735067" cy="461987"/>
      </dsp:txXfrm>
    </dsp:sp>
    <dsp:sp modelId="{854EE05D-0CDE-4F45-BD2E-841724E6FAB4}">
      <dsp:nvSpPr>
        <dsp:cNvPr id="0" name=""/>
        <dsp:cNvSpPr/>
      </dsp:nvSpPr>
      <dsp:spPr>
        <a:xfrm>
          <a:off x="2225495" y="4850864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EE0A230-69F0-41E9-8A21-4C9333C381E2}">
      <dsp:nvSpPr>
        <dsp:cNvPr id="0" name=""/>
        <dsp:cNvSpPr/>
      </dsp:nvSpPr>
      <dsp:spPr>
        <a:xfrm>
          <a:off x="2392407" y="4873963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LCNs to work within the agreed policy framework and approved decisions of the new unitary council </a:t>
          </a:r>
        </a:p>
      </dsp:txBody>
      <dsp:txXfrm>
        <a:off x="2392407" y="4873963"/>
        <a:ext cx="8735067" cy="461987"/>
      </dsp:txXfrm>
    </dsp:sp>
    <dsp:sp modelId="{F0736FA7-0BAB-4C6E-A870-265971DE7DE6}">
      <dsp:nvSpPr>
        <dsp:cNvPr id="0" name=""/>
        <dsp:cNvSpPr/>
      </dsp:nvSpPr>
      <dsp:spPr>
        <a:xfrm>
          <a:off x="2225495" y="5335950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8A53D31-6093-4CE8-A3DE-10D13807FF4E}">
      <dsp:nvSpPr>
        <dsp:cNvPr id="0" name=""/>
        <dsp:cNvSpPr/>
      </dsp:nvSpPr>
      <dsp:spPr>
        <a:xfrm>
          <a:off x="2392407" y="5359049"/>
          <a:ext cx="8735067" cy="4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LCNs will need to work collaboratively at the Primary Care Network (PCN) level for some cross-boundary health and social care issues </a:t>
          </a:r>
        </a:p>
      </dsp:txBody>
      <dsp:txXfrm>
        <a:off x="2392407" y="5359049"/>
        <a:ext cx="8735067" cy="461987"/>
      </dsp:txXfrm>
    </dsp:sp>
    <dsp:sp modelId="{F9E8FA8B-C568-4015-A8E0-7DE2A22BBB50}">
      <dsp:nvSpPr>
        <dsp:cNvPr id="0" name=""/>
        <dsp:cNvSpPr/>
      </dsp:nvSpPr>
      <dsp:spPr>
        <a:xfrm>
          <a:off x="2225495" y="5821037"/>
          <a:ext cx="89019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D974B-1193-4E01-815A-980850CFBB9B}">
      <dsp:nvSpPr>
        <dsp:cNvPr id="0" name=""/>
        <dsp:cNvSpPr/>
      </dsp:nvSpPr>
      <dsp:spPr>
        <a:xfrm>
          <a:off x="0" y="522113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599FE-88BC-4A4E-9B80-7AEA0EA27DC0}">
      <dsp:nvSpPr>
        <dsp:cNvPr id="0" name=""/>
        <dsp:cNvSpPr/>
      </dsp:nvSpPr>
      <dsp:spPr>
        <a:xfrm>
          <a:off x="0" y="447047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05048-9E75-4633-8867-B6B55493E2A2}">
      <dsp:nvSpPr>
        <dsp:cNvPr id="0" name=""/>
        <dsp:cNvSpPr/>
      </dsp:nvSpPr>
      <dsp:spPr>
        <a:xfrm>
          <a:off x="0" y="371981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19240-EB33-4FF6-B9C3-5002C5CF8099}">
      <dsp:nvSpPr>
        <dsp:cNvPr id="0" name=""/>
        <dsp:cNvSpPr/>
      </dsp:nvSpPr>
      <dsp:spPr>
        <a:xfrm>
          <a:off x="0" y="296915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21D6D-0E11-4FB9-B1B0-3574FDD6EDA8}">
      <dsp:nvSpPr>
        <dsp:cNvPr id="0" name=""/>
        <dsp:cNvSpPr/>
      </dsp:nvSpPr>
      <dsp:spPr>
        <a:xfrm>
          <a:off x="0" y="221849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6301-3251-4DE9-900A-F31BAB15A719}">
      <dsp:nvSpPr>
        <dsp:cNvPr id="0" name=""/>
        <dsp:cNvSpPr/>
      </dsp:nvSpPr>
      <dsp:spPr>
        <a:xfrm>
          <a:off x="0" y="146783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A98A1-F561-4BE0-8892-8531C544EF76}">
      <dsp:nvSpPr>
        <dsp:cNvPr id="0" name=""/>
        <dsp:cNvSpPr/>
      </dsp:nvSpPr>
      <dsp:spPr>
        <a:xfrm>
          <a:off x="0" y="717172"/>
          <a:ext cx="11353800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51029-E0F0-4F95-97CC-9FB7264B5B03}">
      <dsp:nvSpPr>
        <dsp:cNvPr id="0" name=""/>
        <dsp:cNvSpPr/>
      </dsp:nvSpPr>
      <dsp:spPr>
        <a:xfrm>
          <a:off x="2951987" y="225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Setting out rights and responsibilities, expectations and new possibilities and ways of working between the unitary authority and parish and town councils.</a:t>
          </a:r>
        </a:p>
      </dsp:txBody>
      <dsp:txXfrm>
        <a:off x="2951987" y="2258"/>
        <a:ext cx="8401812" cy="714914"/>
      </dsp:txXfrm>
    </dsp:sp>
    <dsp:sp modelId="{C77E31EA-8845-4C62-8EDB-0CAA8B24804F}">
      <dsp:nvSpPr>
        <dsp:cNvPr id="0" name=""/>
        <dsp:cNvSpPr/>
      </dsp:nvSpPr>
      <dsp:spPr>
        <a:xfrm>
          <a:off x="0" y="225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A charter for Somerset</a:t>
          </a:r>
        </a:p>
      </dsp:txBody>
      <dsp:txXfrm>
        <a:off x="34906" y="37164"/>
        <a:ext cx="2882176" cy="680008"/>
      </dsp:txXfrm>
    </dsp:sp>
    <dsp:sp modelId="{3F918A13-61AC-4E72-A2A2-9E2DB8693B6E}">
      <dsp:nvSpPr>
        <dsp:cNvPr id="0" name=""/>
        <dsp:cNvSpPr/>
      </dsp:nvSpPr>
      <dsp:spPr>
        <a:xfrm>
          <a:off x="2951987" y="75291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to be involved in determining the methodology behind the devolution of assets and application of the principle of devolution “by request”</a:t>
          </a:r>
        </a:p>
      </dsp:txBody>
      <dsp:txXfrm>
        <a:off x="2951987" y="752918"/>
        <a:ext cx="8401812" cy="714914"/>
      </dsp:txXfrm>
    </dsp:sp>
    <dsp:sp modelId="{118E4DAC-C0F9-4596-8CC2-F96D995AE2ED}">
      <dsp:nvSpPr>
        <dsp:cNvPr id="0" name=""/>
        <dsp:cNvSpPr/>
      </dsp:nvSpPr>
      <dsp:spPr>
        <a:xfrm>
          <a:off x="0" y="75291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ownership and devolution</a:t>
          </a:r>
        </a:p>
      </dsp:txBody>
      <dsp:txXfrm>
        <a:off x="34906" y="787824"/>
        <a:ext cx="2882176" cy="680008"/>
      </dsp:txXfrm>
    </dsp:sp>
    <dsp:sp modelId="{5431C7DE-D2C3-4C98-9FAF-8ADC4DCE8C4F}">
      <dsp:nvSpPr>
        <dsp:cNvPr id="0" name=""/>
        <dsp:cNvSpPr/>
      </dsp:nvSpPr>
      <dsp:spPr>
        <a:xfrm>
          <a:off x="2951987" y="150357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The unitary and parish and town councils to commission a “Somerset Guide to Localism” including good examples, outcomes and meaningful partnerships</a:t>
          </a:r>
        </a:p>
      </dsp:txBody>
      <dsp:txXfrm>
        <a:off x="2951987" y="1503578"/>
        <a:ext cx="8401812" cy="714914"/>
      </dsp:txXfrm>
    </dsp:sp>
    <dsp:sp modelId="{0F4B6996-9EFB-4FD1-AAAA-E5EB2E07BE09}">
      <dsp:nvSpPr>
        <dsp:cNvPr id="0" name=""/>
        <dsp:cNvSpPr/>
      </dsp:nvSpPr>
      <dsp:spPr>
        <a:xfrm>
          <a:off x="0" y="150357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Localism and solutions</a:t>
          </a:r>
        </a:p>
      </dsp:txBody>
      <dsp:txXfrm>
        <a:off x="34906" y="1538484"/>
        <a:ext cx="2882176" cy="680008"/>
      </dsp:txXfrm>
    </dsp:sp>
    <dsp:sp modelId="{DEB0637E-9781-4FF1-A8AB-864293C184E9}">
      <dsp:nvSpPr>
        <dsp:cNvPr id="0" name=""/>
        <dsp:cNvSpPr/>
      </dsp:nvSpPr>
      <dsp:spPr>
        <a:xfrm>
          <a:off x="2951987" y="225423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to be involved in establishing the boundaries, brief, representation and procedures of LCNs from day one. </a:t>
          </a:r>
        </a:p>
      </dsp:txBody>
      <dsp:txXfrm>
        <a:off x="2951987" y="2254238"/>
        <a:ext cx="8401812" cy="714914"/>
      </dsp:txXfrm>
    </dsp:sp>
    <dsp:sp modelId="{E5FFE69F-4AD4-4644-A938-08B74D4DEE7F}">
      <dsp:nvSpPr>
        <dsp:cNvPr id="0" name=""/>
        <dsp:cNvSpPr/>
      </dsp:nvSpPr>
      <dsp:spPr>
        <a:xfrm>
          <a:off x="0" y="225423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governance</a:t>
          </a:r>
        </a:p>
      </dsp:txBody>
      <dsp:txXfrm>
        <a:off x="34906" y="2289144"/>
        <a:ext cx="2882176" cy="680008"/>
      </dsp:txXfrm>
    </dsp:sp>
    <dsp:sp modelId="{36D71175-6876-44B4-8BE6-BBF562EDCE4C}">
      <dsp:nvSpPr>
        <dsp:cNvPr id="0" name=""/>
        <dsp:cNvSpPr/>
      </dsp:nvSpPr>
      <dsp:spPr>
        <a:xfrm>
          <a:off x="2951987" y="300489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LCNs to have dedicated and supported senior staff presence based locally. Representatives of parish and town councils to be involved in the appointment of the staff</a:t>
          </a:r>
        </a:p>
      </dsp:txBody>
      <dsp:txXfrm>
        <a:off x="2951987" y="3004898"/>
        <a:ext cx="8401812" cy="714914"/>
      </dsp:txXfrm>
    </dsp:sp>
    <dsp:sp modelId="{E47A074E-C188-43BB-8ED4-F06F08EC07FE}">
      <dsp:nvSpPr>
        <dsp:cNvPr id="0" name=""/>
        <dsp:cNvSpPr/>
      </dsp:nvSpPr>
      <dsp:spPr>
        <a:xfrm>
          <a:off x="0" y="300489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Local presence</a:t>
          </a:r>
        </a:p>
      </dsp:txBody>
      <dsp:txXfrm>
        <a:off x="34906" y="3039804"/>
        <a:ext cx="2882176" cy="680008"/>
      </dsp:txXfrm>
    </dsp:sp>
    <dsp:sp modelId="{7063DF6D-EDD8-4B74-A775-288F220822EE}">
      <dsp:nvSpPr>
        <dsp:cNvPr id="0" name=""/>
        <dsp:cNvSpPr/>
      </dsp:nvSpPr>
      <dsp:spPr>
        <a:xfrm>
          <a:off x="2951987" y="375555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build trust, a five-year joint cultural and development programme for staff and members be established.</a:t>
          </a:r>
        </a:p>
      </dsp:txBody>
      <dsp:txXfrm>
        <a:off x="2951987" y="3755558"/>
        <a:ext cx="8401812" cy="714914"/>
      </dsp:txXfrm>
    </dsp:sp>
    <dsp:sp modelId="{675F9670-A626-4510-8703-DC286D9385C7}">
      <dsp:nvSpPr>
        <dsp:cNvPr id="0" name=""/>
        <dsp:cNvSpPr/>
      </dsp:nvSpPr>
      <dsp:spPr>
        <a:xfrm>
          <a:off x="0" y="375555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Trust and partnerships</a:t>
          </a:r>
        </a:p>
      </dsp:txBody>
      <dsp:txXfrm>
        <a:off x="34906" y="3790464"/>
        <a:ext cx="2882176" cy="680008"/>
      </dsp:txXfrm>
    </dsp:sp>
    <dsp:sp modelId="{8020C34C-6E59-49E3-9914-F15A54F2C84D}">
      <dsp:nvSpPr>
        <dsp:cNvPr id="0" name=""/>
        <dsp:cNvSpPr/>
      </dsp:nvSpPr>
      <dsp:spPr>
        <a:xfrm>
          <a:off x="2951987" y="4506218"/>
          <a:ext cx="8401812" cy="71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 and town councils need to run a campaign to ensure that their voices are heard loud and clear in the run up to, implementation and subsequent working of the new unitary council</a:t>
          </a:r>
        </a:p>
      </dsp:txBody>
      <dsp:txXfrm>
        <a:off x="2951987" y="4506218"/>
        <a:ext cx="8401812" cy="714914"/>
      </dsp:txXfrm>
    </dsp:sp>
    <dsp:sp modelId="{ABCB205F-D9B2-444A-A3B3-CA0A508C299B}">
      <dsp:nvSpPr>
        <dsp:cNvPr id="0" name=""/>
        <dsp:cNvSpPr/>
      </dsp:nvSpPr>
      <dsp:spPr>
        <a:xfrm>
          <a:off x="0" y="4506218"/>
          <a:ext cx="2951988" cy="71491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Parishes working together</a:t>
          </a:r>
        </a:p>
      </dsp:txBody>
      <dsp:txXfrm>
        <a:off x="34906" y="4541124"/>
        <a:ext cx="2882176" cy="680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62E87-2357-4C1F-9E6E-D75351C9DAEE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Define the roles of staff and members involved in the LCNs</a:t>
          </a:r>
          <a:endParaRPr lang="en-US" sz="2000" kern="120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0" y="4652753"/>
        <a:ext cx="8128000" cy="763322"/>
      </dsp:txXfrm>
    </dsp:sp>
    <dsp:sp modelId="{EEB899DC-5689-4D29-8B4E-87E0E5CE2E96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In parallel with the above, establish the pilots to test a range of issues as part of LGR implementation</a:t>
          </a:r>
        </a:p>
      </dsp:txBody>
      <dsp:txXfrm rot="10800000">
        <a:off x="0" y="3490212"/>
        <a:ext cx="8128000" cy="762823"/>
      </dsp:txXfrm>
    </dsp:sp>
    <dsp:sp modelId="{66987FB0-2BB5-482A-B846-24E0259372B2}">
      <dsp:nvSpPr>
        <dsp:cNvPr id="0" name=""/>
        <dsp:cNvSpPr/>
      </dsp:nvSpPr>
      <dsp:spPr>
        <a:xfrm rot="10800000">
          <a:off x="0" y="2327672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Consult on the above</a:t>
          </a:r>
        </a:p>
      </dsp:txBody>
      <dsp:txXfrm rot="10800000">
        <a:off x="0" y="2327672"/>
        <a:ext cx="8128000" cy="762823"/>
      </dsp:txXfrm>
    </dsp:sp>
    <dsp:sp modelId="{508EBB60-8BC8-4049-B9DA-BF2905D96F63}">
      <dsp:nvSpPr>
        <dsp:cNvPr id="0" name=""/>
        <dsp:cNvSpPr/>
      </dsp:nvSpPr>
      <dsp:spPr>
        <a:xfrm rot="10800000">
          <a:off x="0" y="1165131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Define proposed geographies</a:t>
          </a:r>
        </a:p>
      </dsp:txBody>
      <dsp:txXfrm rot="10800000">
        <a:off x="0" y="1165131"/>
        <a:ext cx="8128000" cy="762823"/>
      </dsp:txXfrm>
    </dsp:sp>
    <dsp:sp modelId="{A7E3682C-BCFA-4087-B911-964826F386C9}">
      <dsp:nvSpPr>
        <dsp:cNvPr id="0" name=""/>
        <dsp:cNvSpPr/>
      </dsp:nvSpPr>
      <dsp:spPr>
        <a:xfrm rot="10800000">
          <a:off x="0" y="2590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Identify the number of LCNs</a:t>
          </a:r>
        </a:p>
      </dsp:txBody>
      <dsp:txXfrm rot="10800000">
        <a:off x="0" y="2590"/>
        <a:ext cx="8128000" cy="762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3859A-1AD9-4841-A575-835C467B1638}">
      <dsp:nvSpPr>
        <dsp:cNvPr id="0" name=""/>
        <dsp:cNvSpPr/>
      </dsp:nvSpPr>
      <dsp:spPr>
        <a:xfrm>
          <a:off x="0" y="0"/>
          <a:ext cx="11064875" cy="1279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Local highways and street scene  (SW&amp;T Exmoor panel area)</a:t>
          </a:r>
          <a:endParaRPr lang="en-GB" sz="2000" kern="120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340923" y="0"/>
        <a:ext cx="8723951" cy="1279488"/>
      </dsp:txXfrm>
    </dsp:sp>
    <dsp:sp modelId="{D5F6AC12-844D-4421-A189-CB806C382F60}">
      <dsp:nvSpPr>
        <dsp:cNvPr id="0" name=""/>
        <dsp:cNvSpPr/>
      </dsp:nvSpPr>
      <dsp:spPr>
        <a:xfrm>
          <a:off x="127948" y="127948"/>
          <a:ext cx="2212975" cy="10235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6244" t="-22802" r="16244" b="-22802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A7DE33-70F9-4F0E-A0A3-0C4135D2F1A0}">
      <dsp:nvSpPr>
        <dsp:cNvPr id="0" name=""/>
        <dsp:cNvSpPr/>
      </dsp:nvSpPr>
      <dsp:spPr>
        <a:xfrm>
          <a:off x="0" y="1407437"/>
          <a:ext cx="11064875" cy="1279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Economic development and social mobility?</a:t>
          </a:r>
          <a:endParaRPr lang="en-GB" sz="2000" kern="120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340923" y="1407437"/>
        <a:ext cx="8723951" cy="1279488"/>
      </dsp:txXfrm>
    </dsp:sp>
    <dsp:sp modelId="{A1F348AE-91FD-4A78-B012-CB654083E8CD}">
      <dsp:nvSpPr>
        <dsp:cNvPr id="0" name=""/>
        <dsp:cNvSpPr/>
      </dsp:nvSpPr>
      <dsp:spPr>
        <a:xfrm>
          <a:off x="156518" y="1525856"/>
          <a:ext cx="2212975" cy="10235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6651" t="-9790" r="16651" b="-979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737277-4913-4B11-8850-73DC52B1B745}">
      <dsp:nvSpPr>
        <dsp:cNvPr id="0" name=""/>
        <dsp:cNvSpPr/>
      </dsp:nvSpPr>
      <dsp:spPr>
        <a:xfrm>
          <a:off x="0" y="2814875"/>
          <a:ext cx="11064875" cy="1279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Health and wellbeing?</a:t>
          </a:r>
          <a:endParaRPr lang="en-GB" sz="2000" kern="120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340923" y="2814875"/>
        <a:ext cx="8723951" cy="1279488"/>
      </dsp:txXfrm>
    </dsp:sp>
    <dsp:sp modelId="{05945760-0622-4127-B63C-9F121A11C00B}">
      <dsp:nvSpPr>
        <dsp:cNvPr id="0" name=""/>
        <dsp:cNvSpPr/>
      </dsp:nvSpPr>
      <dsp:spPr>
        <a:xfrm>
          <a:off x="127948" y="2942824"/>
          <a:ext cx="2212975" cy="10235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6244" t="-22802" r="16244" b="-22802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2D361D-DE2B-47C5-8661-E71C159BC397}">
      <dsp:nvSpPr>
        <dsp:cNvPr id="0" name=""/>
        <dsp:cNvSpPr/>
      </dsp:nvSpPr>
      <dsp:spPr>
        <a:xfrm>
          <a:off x="0" y="4222312"/>
          <a:ext cx="11064875" cy="1279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Children, young people and families? </a:t>
          </a:r>
          <a:endParaRPr lang="en-GB" sz="2000" b="0" i="0" kern="1200" dirty="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LCN underpinning evidence; JSNA data and analysis plus local qualitative evidence </a:t>
          </a:r>
          <a:endParaRPr lang="en-GB" sz="1600" kern="1200">
            <a:latin typeface="Microsoft New Tai Lue" panose="020B0502040204020203" pitchFamily="34" charset="0"/>
            <a:cs typeface="Microsoft New Tai Lue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L</a:t>
          </a:r>
          <a:r>
            <a:rPr lang="en-GB" sz="1600" b="0" i="0" kern="1200">
              <a:effectLst/>
              <a:latin typeface="Microsoft New Tai Lue" panose="020B0502040204020203" pitchFamily="34" charset="0"/>
              <a:cs typeface="Microsoft New Tai Lue" panose="020B0502040204020203" pitchFamily="34" charset="0"/>
            </a:rPr>
            <a:t>ocality agreements between the new unitary council and the parish councils</a:t>
          </a:r>
          <a:endParaRPr lang="en-GB" sz="1600" kern="1200">
            <a:latin typeface="Microsoft New Tai Lue" panose="020B0502040204020203" pitchFamily="34" charset="0"/>
            <a:cs typeface="Microsoft New Tai Lue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Microsoft New Tai Lue" panose="020B0502040204020203" pitchFamily="34" charset="0"/>
              <a:cs typeface="Microsoft New Tai Lue" panose="020B0502040204020203" pitchFamily="34" charset="0"/>
            </a:rPr>
            <a:t>Alternative staffing models</a:t>
          </a:r>
          <a:endParaRPr lang="en-GB" sz="1600" kern="1200">
            <a:effectLst/>
            <a:latin typeface="Microsoft New Tai Lue" panose="020B0502040204020203" pitchFamily="34" charset="0"/>
            <a:cs typeface="Microsoft New Tai Lue" panose="020B0502040204020203" pitchFamily="34" charset="0"/>
          </a:endParaRPr>
        </a:p>
      </dsp:txBody>
      <dsp:txXfrm>
        <a:off x="2340923" y="4222312"/>
        <a:ext cx="8723951" cy="1279488"/>
      </dsp:txXfrm>
    </dsp:sp>
    <dsp:sp modelId="{EEAFA12D-3186-4D3E-8A5E-C49FEFFE928B}">
      <dsp:nvSpPr>
        <dsp:cNvPr id="0" name=""/>
        <dsp:cNvSpPr/>
      </dsp:nvSpPr>
      <dsp:spPr>
        <a:xfrm>
          <a:off x="127948" y="4350261"/>
          <a:ext cx="2212975" cy="10235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6244" t="-22802" r="16244" b="-22802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038-DF37-4FD4-BBD3-6A9490121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36EAA-4898-4542-87EC-05839A59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1AE5-5735-48A3-B40F-EA49AA88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5A3-0186-4CB9-BF57-D3706BF7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E5BAD-9880-4573-A4E0-9F6CF1DC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3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521D-AEB1-4C2B-8A97-5F5A1E2A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70CB0-2F5E-4471-AE3A-6A39FEE9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EBEF-311F-4E33-8D13-62BAC216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5AA3D-F25E-48F1-8486-21A0DD3B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2928-0A57-49C2-889F-434EE15E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DE359-A2A0-4985-BDE0-5B3AB8022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D2E06-AB1A-40FE-A566-E8172365D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E81-E7DC-43B7-864C-B6BD12AA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A1BB-A669-437F-9E5F-09C8450B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94DF-7C12-42C0-884C-E42C26EE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4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0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6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4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7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6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0734-1BFF-4953-974E-A10D9645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EE89-338F-4AE3-96E8-A9BE48E5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EA8F8-C2F2-4C59-8C16-13B53EF9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9058-886E-4F7D-BF84-7CC29805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44C8-CB17-4936-96D0-84482784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2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1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6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45" y="308698"/>
            <a:ext cx="5238313" cy="853352"/>
          </a:xfrm>
        </p:spPr>
        <p:txBody>
          <a:bodyPr>
            <a:noAutofit/>
          </a:bodyPr>
          <a:lstStyle>
            <a:lvl1pPr>
              <a:defRPr sz="14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10/11/2021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737" y="979487"/>
            <a:ext cx="3581401" cy="365126"/>
          </a:xfrm>
        </p:spPr>
        <p:txBody>
          <a:bodyPr>
            <a:noAutofit/>
          </a:bodyPr>
          <a:lstStyle>
            <a:lvl1pPr marL="0" indent="0">
              <a:spcBef>
                <a:spcPts val="348"/>
              </a:spcBef>
              <a:buNone/>
              <a:defRPr sz="779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4173A-9EF2-4DB4-AE8D-0202037CB0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6" y="1543051"/>
            <a:ext cx="11353801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10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DD89-4CF5-4A57-82AE-763EC078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1B8C-EF9A-411C-8BE6-FFBC2BB4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4DF5-669E-4599-B7B4-B1F5EDE6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D3BC-4024-421B-9E78-517720BB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100F-2F1B-4C31-A107-CB74EB40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6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1191-AD1A-4D0D-BA42-0A715A75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36EE-A7DA-414D-AADA-F6C625D60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B0C8-1978-458E-A415-BED5BF4C4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CCE37-DD60-475E-8557-1C8B84DB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3A69-ABC9-4801-971D-7C6284D6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BD0C3-12B6-4C00-BEB5-CD497438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7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D9C4-67A5-4FB7-B7C3-A5580AD8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C98A-0004-4B85-BCE8-F4420AB0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85F91-F21C-4799-AF23-89A4A6BD4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9A08D-2075-4455-9593-9AFA94FC1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950C6-E7DF-4DD2-BE49-230FDE158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F83E0-D183-415C-B1FE-450BAC03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C6C32-A4E0-4E3F-9452-B5A0CBA9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9458F-6E17-4DDA-99B4-F8084FA8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04E1-4516-4019-B9DA-5C58322C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F0559-F16A-4CFC-9E44-C875C936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2AD66-D046-4AE1-8EA4-E1214B90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ABD8C-814D-4EF5-B562-383925ED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0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5120A-7332-4737-813F-968E0B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F42F-0FE2-4EBD-A517-B4BBEA39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B2F2-C823-4084-9D3A-51ADE6D7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9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E2F0-2800-47DE-B847-4DD754B6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3D7E-D7A5-49DE-8077-CD721BC3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D689F-931B-4538-BB99-BBE4BC927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93B-5C68-49F1-BEB9-E047B2BF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E5B95-A7F6-40C0-90D8-E719BBA3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DC52-0989-40E5-BABF-2FCCC10D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1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9942-0AA4-4B7F-9DBF-5D0A763E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7068A-ED10-4345-A434-EA23B12E3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549E5-AA66-49F4-B28C-6DB4098E5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A98EE-BEAF-4A50-B88A-E28696B0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3BF1E-B151-4E1D-9EED-C87D4074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A2069-E55A-49BA-90BE-31D2B604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6A078-6497-4E41-9249-017A046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4E344-F813-4C20-9BB3-8A3992B9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A800-FE1A-421B-8FDF-7E7F02653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1E57-6A74-4D78-8778-24E2B0FF56B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8395-D6E7-43EA-8AA0-F7670BAA9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1A89-ECF2-49B9-A46D-BDB761A47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FAE8-A920-453C-B096-E28651642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8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9E8BC1-7D2E-4B68-8423-D068C16659E0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Local Community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195A6-8E5D-4FF1-863B-40A354745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BE0B931-3E96-4D5D-8E45-BE69C62D722B}"/>
              </a:ext>
            </a:extLst>
          </p:cNvPr>
          <p:cNvSpPr txBox="1">
            <a:spLocks/>
          </p:cNvSpPr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Alyn Jones – Director of Economic and Community Infrastructure Operations at SCC</a:t>
            </a:r>
          </a:p>
        </p:txBody>
      </p:sp>
    </p:spTree>
    <p:extLst>
      <p:ext uri="{BB962C8B-B14F-4D97-AF65-F5344CB8AC3E}">
        <p14:creationId xmlns:p14="http://schemas.microsoft.com/office/powerpoint/2010/main" val="108964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C5C7E3-A5E7-4A2A-9584-E0DE23967F62}"/>
              </a:ext>
            </a:extLst>
          </p:cNvPr>
          <p:cNvSpPr txBox="1">
            <a:spLocks/>
          </p:cNvSpPr>
          <p:nvPr/>
        </p:nvSpPr>
        <p:spPr>
          <a:xfrm>
            <a:off x="0" y="189865"/>
            <a:ext cx="1192911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LCN Pilots as part of LGR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SFUI-Regular"/>
                <a:ea typeface="+mj-ea"/>
                <a:cs typeface="+mj-cs"/>
              </a:rPr>
              <a:t>Up to four pilots running by Dec 21 to design, experiment and test around the following themes</a:t>
            </a:r>
            <a:endParaRPr kumimoji="0" lang="en-GB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Roboto" panose="02000000000000000000" pitchFamily="2" charset="0"/>
              <a:cs typeface="Microsoft New Tai Lue" panose="020B0502040204020203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4ED7656-67C0-4161-95E4-71AC0F150C72}"/>
              </a:ext>
            </a:extLst>
          </p:cNvPr>
          <p:cNvGraphicFramePr/>
          <p:nvPr/>
        </p:nvGraphicFramePr>
        <p:xfrm>
          <a:off x="660399" y="1163108"/>
          <a:ext cx="11064875" cy="550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38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CA95F-B340-4BF2-AF06-5796209C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 &amp; Answers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69E52B48-C95D-47EC-9550-16F08EC3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9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1D24-1CE9-4342-A1E8-C512B6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1978"/>
            <a:ext cx="10180320" cy="985301"/>
          </a:xfrm>
        </p:spPr>
        <p:txBody>
          <a:bodyPr>
            <a:normAutofit/>
          </a:bodyPr>
          <a:lstStyle/>
          <a:p>
            <a:r>
              <a:rPr lang="en-GB" sz="3600"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Seven principles of community building</a:t>
            </a:r>
            <a:br>
              <a:rPr lang="en-GB" sz="3600"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</a:br>
            <a:r>
              <a:rPr lang="en-GB" sz="2700"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(“Rekindling Democracy“, 2020 C Russell)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6A0862-304F-4F79-A1C4-BCA9AB6E4FE6}"/>
              </a:ext>
            </a:extLst>
          </p:cNvPr>
          <p:cNvGraphicFramePr/>
          <p:nvPr/>
        </p:nvGraphicFramePr>
        <p:xfrm>
          <a:off x="1240790" y="1196341"/>
          <a:ext cx="9710420" cy="554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67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77B46C-3613-4CCB-A222-5EA3145A4BD8}"/>
              </a:ext>
            </a:extLst>
          </p:cNvPr>
          <p:cNvSpPr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Local Community Networks (LCNs)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E6BC02-3CE5-426F-8031-C70864A5B8BC}"/>
              </a:ext>
            </a:extLst>
          </p:cNvPr>
          <p:cNvSpPr txBox="1">
            <a:spLocks/>
          </p:cNvSpPr>
          <p:nvPr/>
        </p:nvSpPr>
        <p:spPr>
          <a:xfrm>
            <a:off x="4965431" y="2438401"/>
            <a:ext cx="6931294" cy="391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Designed and shaped by Communities, Town, Parish and City Councillors, partners and the unitary council shadow or implementation executive.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Roboto" panose="02000000000000000000" pitchFamily="2" charset="0"/>
                <a:cs typeface="Microsoft New Tai Lue" panose="020B0502040204020203" pitchFamily="34" charset="0"/>
              </a:rPr>
              <a:t>“Putting our communities at the heart of everything we do – thinking strategically and acting locally”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+mn-ea"/>
              <a:cs typeface="Microsoft New Tai Lue" panose="020B0502040204020203" pitchFamily="34" charset="0"/>
            </a:endParaRPr>
          </a:p>
        </p:txBody>
      </p:sp>
      <p:pic>
        <p:nvPicPr>
          <p:cNvPr id="8" name="Picture 7" descr="A close-up of a compass&#10;&#10;Description automatically generated with medium confidence">
            <a:extLst>
              <a:ext uri="{FF2B5EF4-FFF2-40B4-BE49-F238E27FC236}">
                <a16:creationId xmlns:a16="http://schemas.microsoft.com/office/drawing/2014/main" id="{E940A547-3973-4D95-889C-BF84C8E3C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DA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D6181A-A868-44BC-9CEC-A6815FA5741C}"/>
              </a:ext>
            </a:extLst>
          </p:cNvPr>
          <p:cNvSpPr txBox="1">
            <a:spLocks/>
          </p:cNvSpPr>
          <p:nvPr/>
        </p:nvSpPr>
        <p:spPr>
          <a:xfrm>
            <a:off x="426077" y="1167956"/>
            <a:ext cx="9022723" cy="4251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77B46C-3613-4CCB-A222-5EA3145A4BD8}"/>
              </a:ext>
            </a:extLst>
          </p:cNvPr>
          <p:cNvSpPr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Local Community Networks (LCNs)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E6BC02-3CE5-426F-8031-C70864A5B8BC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414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Not new – already successful in other unitary councils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Constituted committees of council with real decision making powers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Between four and nine unitary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councillors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on each LCN joined by local town &amp; parish councils, police, health, education and other partners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A forum for local discussion, action, oversight, listening, consultation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Local data and community evidence driven - addressing local issues and priorities</a:t>
            </a:r>
          </a:p>
        </p:txBody>
      </p:sp>
      <p:pic>
        <p:nvPicPr>
          <p:cNvPr id="8" name="Picture 7" descr="A close-up of a compass&#10;&#10;Description automatically generated with medium confidence">
            <a:extLst>
              <a:ext uri="{FF2B5EF4-FFF2-40B4-BE49-F238E27FC236}">
                <a16:creationId xmlns:a16="http://schemas.microsoft.com/office/drawing/2014/main" id="{E940A547-3973-4D95-889C-BF84C8E3C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DA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D6181A-A868-44BC-9CEC-A6815FA5741C}"/>
              </a:ext>
            </a:extLst>
          </p:cNvPr>
          <p:cNvSpPr txBox="1">
            <a:spLocks/>
          </p:cNvSpPr>
          <p:nvPr/>
        </p:nvSpPr>
        <p:spPr>
          <a:xfrm>
            <a:off x="426077" y="1167956"/>
            <a:ext cx="9022723" cy="4251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4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5F9F680-C324-4444-ABDE-9D24F27EE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45E6B4-A778-7048-B02D-16E6EBAA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698" y="405410"/>
            <a:ext cx="2887133" cy="119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PCNs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8639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AB498-71C9-4C7C-87FE-8BFECFFBD054}"/>
              </a:ext>
            </a:extLst>
          </p:cNvPr>
          <p:cNvSpPr txBox="1">
            <a:spLocks/>
          </p:cNvSpPr>
          <p:nvPr/>
        </p:nvSpPr>
        <p:spPr>
          <a:xfrm>
            <a:off x="91440" y="11366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LGR Advisory Board and work on LCN definition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87E19D8-C643-4DA2-9D52-AE4DCE4CDF2D}"/>
              </a:ext>
            </a:extLst>
          </p:cNvPr>
          <p:cNvGraphicFramePr/>
          <p:nvPr/>
        </p:nvGraphicFramePr>
        <p:xfrm>
          <a:off x="682387" y="719666"/>
          <a:ext cx="11127475" cy="584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3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352489-561D-430C-A134-B27E7574EE23}"/>
              </a:ext>
            </a:extLst>
          </p:cNvPr>
          <p:cNvSpPr txBox="1">
            <a:spLocks/>
          </p:cNvSpPr>
          <p:nvPr/>
        </p:nvSpPr>
        <p:spPr>
          <a:xfrm>
            <a:off x="91440" y="11366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LGR Advisory Board and work on LCN definition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85217E-2B5A-44CD-A8A3-E3E27FC86066}"/>
              </a:ext>
            </a:extLst>
          </p:cNvPr>
          <p:cNvGraphicFramePr/>
          <p:nvPr/>
        </p:nvGraphicFramePr>
        <p:xfrm>
          <a:off x="682387" y="719666"/>
          <a:ext cx="11127475" cy="584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95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0C267-815D-449E-9312-7154CC4C49AB}"/>
              </a:ext>
            </a:extLst>
          </p:cNvPr>
          <p:cNvSpPr txBox="1"/>
          <p:nvPr/>
        </p:nvSpPr>
        <p:spPr>
          <a:xfrm>
            <a:off x="95249" y="101084"/>
            <a:ext cx="101822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7 Recommendations from Somerset Association of Local Councils and SLCC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35CFA3-80D8-471C-B35F-451983F87309}"/>
              </a:ext>
            </a:extLst>
          </p:cNvPr>
          <p:cNvGraphicFramePr/>
          <p:nvPr/>
        </p:nvGraphicFramePr>
        <p:xfrm>
          <a:off x="419100" y="1270635"/>
          <a:ext cx="11353800" cy="522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92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75BA0B-2310-4481-AA50-6A312FFB26DC}"/>
              </a:ext>
            </a:extLst>
          </p:cNvPr>
          <p:cNvSpPr txBox="1">
            <a:spLocks/>
          </p:cNvSpPr>
          <p:nvPr/>
        </p:nvSpPr>
        <p:spPr>
          <a:xfrm>
            <a:off x="91440" y="11366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rPr>
              <a:t>Advisory board work to do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E4179A-8C1C-45A2-80BA-EA359BB96223}"/>
              </a:ext>
            </a:extLst>
          </p:cNvPr>
          <p:cNvGraphicFramePr/>
          <p:nvPr/>
        </p:nvGraphicFramePr>
        <p:xfrm>
          <a:off x="2032000" y="938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8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94BCB2DCC4A4785884496A818829B" ma:contentTypeVersion="4" ma:contentTypeDescription="Create a new document." ma:contentTypeScope="" ma:versionID="038352742b7f645bd3f20d1fa36afa40">
  <xsd:schema xmlns:xsd="http://www.w3.org/2001/XMLSchema" xmlns:xs="http://www.w3.org/2001/XMLSchema" xmlns:p="http://schemas.microsoft.com/office/2006/metadata/properties" xmlns:ns2="41f86a46-e77f-4a47-98ec-815cd684eb6c" targetNamespace="http://schemas.microsoft.com/office/2006/metadata/properties" ma:root="true" ma:fieldsID="134f0ec3116fd5df000ee51653ed4ba4" ns2:_="">
    <xsd:import namespace="41f86a46-e77f-4a47-98ec-815cd684e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86a46-e77f-4a47-98ec-815cd684e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6b569b-509a-467d-b105-d97728d3fc11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DD33DD-28DA-4A32-A7F5-0B594543F6F9}"/>
</file>

<file path=customXml/itemProps2.xml><?xml version="1.0" encoding="utf-8"?>
<ds:datastoreItem xmlns:ds="http://schemas.openxmlformats.org/officeDocument/2006/customXml" ds:itemID="{3A510CFA-0C4D-460A-8B8B-EE5F53534F36}"/>
</file>

<file path=customXml/itemProps3.xml><?xml version="1.0" encoding="utf-8"?>
<ds:datastoreItem xmlns:ds="http://schemas.openxmlformats.org/officeDocument/2006/customXml" ds:itemID="{DD981D16-C6A5-4950-93CA-62CE412584FE}"/>
</file>

<file path=customXml/itemProps4.xml><?xml version="1.0" encoding="utf-8"?>
<ds:datastoreItem xmlns:ds="http://schemas.openxmlformats.org/officeDocument/2006/customXml" ds:itemID="{C7DDD5B9-D963-45AA-8C5E-7E9E9EC65B1F}"/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.SFUI-Regular</vt:lpstr>
      <vt:lpstr>Arial</vt:lpstr>
      <vt:lpstr>Calibri</vt:lpstr>
      <vt:lpstr>Calibri Light</vt:lpstr>
      <vt:lpstr>Microsoft New Tai Lue</vt:lpstr>
      <vt:lpstr>Office Theme</vt:lpstr>
      <vt:lpstr>2_office theme</vt:lpstr>
      <vt:lpstr>PowerPoint Presentation</vt:lpstr>
      <vt:lpstr>Seven principles of community building (“Rekindling Democracy“, 2020 C Russell)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Marsh</dc:creator>
  <cp:lastModifiedBy>Stephen Marsh</cp:lastModifiedBy>
  <cp:revision>1</cp:revision>
  <dcterms:created xsi:type="dcterms:W3CDTF">2021-10-11T11:13:46Z</dcterms:created>
  <dcterms:modified xsi:type="dcterms:W3CDTF">2021-10-11T11:15:01Z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0x01010044994BCB2DCC4A4785884496A818829B</vt:lpwstr>
  </property>
</Properties>
</file>